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0" r:id="rId3"/>
    <p:sldId id="277" r:id="rId4"/>
    <p:sldId id="259" r:id="rId5"/>
    <p:sldId id="292" r:id="rId6"/>
    <p:sldId id="345" r:id="rId7"/>
    <p:sldId id="351" r:id="rId8"/>
    <p:sldId id="369" r:id="rId9"/>
    <p:sldId id="378" r:id="rId10"/>
    <p:sldId id="370" r:id="rId11"/>
    <p:sldId id="346" r:id="rId12"/>
    <p:sldId id="312" r:id="rId13"/>
    <p:sldId id="349" r:id="rId14"/>
    <p:sldId id="371" r:id="rId15"/>
    <p:sldId id="357" r:id="rId16"/>
    <p:sldId id="372" r:id="rId17"/>
    <p:sldId id="335" r:id="rId18"/>
    <p:sldId id="381" r:id="rId19"/>
    <p:sldId id="360" r:id="rId20"/>
    <p:sldId id="361" r:id="rId21"/>
    <p:sldId id="379" r:id="rId22"/>
    <p:sldId id="380" r:id="rId23"/>
    <p:sldId id="363" r:id="rId24"/>
    <p:sldId id="377" r:id="rId25"/>
    <p:sldId id="366" r:id="rId26"/>
    <p:sldId id="367" r:id="rId27"/>
    <p:sldId id="365" r:id="rId28"/>
    <p:sldId id="276" r:id="rId29"/>
    <p:sldId id="291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2259A-318D-4627-A55C-C271FBC3C33A}" type="doc">
      <dgm:prSet loTypeId="urn:microsoft.com/office/officeart/2005/8/layout/radial5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s-AR"/>
        </a:p>
      </dgm:t>
    </dgm:pt>
    <dgm:pt modelId="{D8FF04D1-8BE3-484C-96FB-9FC8A47C6E80}">
      <dgm:prSet phldrT="[Texto]"/>
      <dgm:spPr/>
      <dgm:t>
        <a:bodyPr/>
        <a:lstStyle/>
        <a:p>
          <a:r>
            <a:rPr lang="es-AR" b="1" dirty="0" err="1">
              <a:solidFill>
                <a:sysClr val="windowText" lastClr="000000"/>
              </a:solidFill>
            </a:rPr>
            <a:t>MetalSoft</a:t>
          </a:r>
          <a:endParaRPr lang="es-AR" b="1" dirty="0">
            <a:solidFill>
              <a:sysClr val="windowText" lastClr="000000"/>
            </a:solidFill>
          </a:endParaRPr>
        </a:p>
      </dgm:t>
    </dgm:pt>
    <dgm:pt modelId="{6E77BA5F-DC96-4DCE-B439-9A0AA30AD71A}" type="parTrans" cxnId="{700FF00F-FF0D-4AF0-A8B4-0B60E8A708DD}">
      <dgm:prSet/>
      <dgm:spPr/>
      <dgm:t>
        <a:bodyPr/>
        <a:lstStyle/>
        <a:p>
          <a:endParaRPr lang="es-AR"/>
        </a:p>
      </dgm:t>
    </dgm:pt>
    <dgm:pt modelId="{960DAE72-C1DA-442A-80BF-990CE5938676}" type="sibTrans" cxnId="{700FF00F-FF0D-4AF0-A8B4-0B60E8A708DD}">
      <dgm:prSet/>
      <dgm:spPr/>
      <dgm:t>
        <a:bodyPr/>
        <a:lstStyle/>
        <a:p>
          <a:endParaRPr lang="es-AR"/>
        </a:p>
      </dgm:t>
    </dgm:pt>
    <dgm:pt modelId="{97C6A92C-29AE-4A7B-A107-BA0DC8B22893}">
      <dgm:prSet phldrT="[Texto]" custT="1"/>
      <dgm:spPr/>
      <dgm:t>
        <a:bodyPr/>
        <a:lstStyle/>
        <a:p>
          <a:pPr>
            <a:spcAft>
              <a:spcPts val="0"/>
            </a:spcAft>
          </a:pPr>
          <a:r>
            <a:rPr lang="es-AR" sz="1200" b="1" dirty="0">
              <a:solidFill>
                <a:sysClr val="windowText" lastClr="000000"/>
              </a:solidFill>
            </a:rPr>
            <a:t>Pedidos y </a:t>
          </a:r>
          <a:r>
            <a:rPr lang="es-AR" sz="1200" b="1" dirty="0" err="1" smtClean="0">
              <a:solidFill>
                <a:sysClr val="windowText" lastClr="000000"/>
              </a:solidFill>
            </a:rPr>
            <a:t>Cotizacio</a:t>
          </a:r>
          <a:r>
            <a:rPr lang="es-AR" sz="1200" b="1" dirty="0" smtClean="0">
              <a:solidFill>
                <a:sysClr val="windowText" lastClr="000000"/>
              </a:solidFill>
            </a:rPr>
            <a:t>-</a:t>
          </a:r>
        </a:p>
        <a:p>
          <a:pPr>
            <a:spcAft>
              <a:spcPts val="0"/>
            </a:spcAft>
          </a:pPr>
          <a:r>
            <a:rPr lang="es-AR" sz="1200" b="1" dirty="0" err="1" smtClean="0">
              <a:solidFill>
                <a:sysClr val="windowText" lastClr="000000"/>
              </a:solidFill>
            </a:rPr>
            <a:t>nes</a:t>
          </a:r>
          <a:endParaRPr lang="es-AR" sz="1200" b="1" dirty="0">
            <a:solidFill>
              <a:sysClr val="windowText" lastClr="000000"/>
            </a:solidFill>
          </a:endParaRPr>
        </a:p>
      </dgm:t>
    </dgm:pt>
    <dgm:pt modelId="{F7ECFC5D-F0EF-40EC-B895-B09A8E659D09}" type="parTrans" cxnId="{E0949A9B-BABA-4E13-9C33-8B2FE716DC3F}">
      <dgm:prSet/>
      <dgm:spPr/>
      <dgm:t>
        <a:bodyPr/>
        <a:lstStyle/>
        <a:p>
          <a:endParaRPr lang="es-AR"/>
        </a:p>
      </dgm:t>
    </dgm:pt>
    <dgm:pt modelId="{3461AB36-D06C-4AAB-8AFC-D91969B7FB55}" type="sibTrans" cxnId="{E0949A9B-BABA-4E13-9C33-8B2FE716DC3F}">
      <dgm:prSet/>
      <dgm:spPr/>
      <dgm:t>
        <a:bodyPr/>
        <a:lstStyle/>
        <a:p>
          <a:endParaRPr lang="es-AR"/>
        </a:p>
      </dgm:t>
    </dgm:pt>
    <dgm:pt modelId="{5B500027-0933-4568-8A13-3BF5E0F6FB9D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Calidad</a:t>
          </a:r>
        </a:p>
      </dgm:t>
    </dgm:pt>
    <dgm:pt modelId="{9450DBB7-2218-4FFB-8233-72808559AED1}" type="parTrans" cxnId="{DB706AFC-2C26-4220-8DA2-278A0A9DE598}">
      <dgm:prSet/>
      <dgm:spPr/>
      <dgm:t>
        <a:bodyPr/>
        <a:lstStyle/>
        <a:p>
          <a:endParaRPr lang="es-AR"/>
        </a:p>
      </dgm:t>
    </dgm:pt>
    <dgm:pt modelId="{DCE7165A-970C-4CA1-A272-86C6F86ECB2D}" type="sibTrans" cxnId="{DB706AFC-2C26-4220-8DA2-278A0A9DE598}">
      <dgm:prSet/>
      <dgm:spPr/>
      <dgm:t>
        <a:bodyPr/>
        <a:lstStyle/>
        <a:p>
          <a:endParaRPr lang="es-AR"/>
        </a:p>
      </dgm:t>
    </dgm:pt>
    <dgm:pt modelId="{C6898DB3-9309-4167-99C9-924F218C8B26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Cobros</a:t>
          </a:r>
        </a:p>
      </dgm:t>
    </dgm:pt>
    <dgm:pt modelId="{89B4E154-74C6-4EC3-8B12-5F0E68F6E2DD}" type="parTrans" cxnId="{9ACF84E7-7FB4-4AAB-84C9-92C723896110}">
      <dgm:prSet/>
      <dgm:spPr/>
      <dgm:t>
        <a:bodyPr/>
        <a:lstStyle/>
        <a:p>
          <a:endParaRPr lang="es-AR"/>
        </a:p>
      </dgm:t>
    </dgm:pt>
    <dgm:pt modelId="{72F5055B-FAAD-4536-A4B9-A1D7777137AF}" type="sibTrans" cxnId="{9ACF84E7-7FB4-4AAB-84C9-92C723896110}">
      <dgm:prSet/>
      <dgm:spPr/>
      <dgm:t>
        <a:bodyPr/>
        <a:lstStyle/>
        <a:p>
          <a:endParaRPr lang="es-AR"/>
        </a:p>
      </dgm:t>
    </dgm:pt>
    <dgm:pt modelId="{85680303-F2ED-40F3-9AC8-DCC607BA6132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Compras</a:t>
          </a:r>
        </a:p>
      </dgm:t>
    </dgm:pt>
    <dgm:pt modelId="{8340BC78-3AC1-41F8-8B37-A1E782FBE6D2}" type="parTrans" cxnId="{48877ADF-5EE0-4837-AF59-9635AB13A15A}">
      <dgm:prSet/>
      <dgm:spPr/>
      <dgm:t>
        <a:bodyPr/>
        <a:lstStyle/>
        <a:p>
          <a:endParaRPr lang="es-AR"/>
        </a:p>
      </dgm:t>
    </dgm:pt>
    <dgm:pt modelId="{624CDB8E-F084-4C0A-A5B4-19C3204ED1CA}" type="sibTrans" cxnId="{48877ADF-5EE0-4837-AF59-9635AB13A15A}">
      <dgm:prSet/>
      <dgm:spPr/>
      <dgm:t>
        <a:bodyPr/>
        <a:lstStyle/>
        <a:p>
          <a:endParaRPr lang="es-AR"/>
        </a:p>
      </dgm:t>
    </dgm:pt>
    <dgm:pt modelId="{924DEA76-48CC-4B63-8A9D-FCEF03518F4B}">
      <dgm:prSet phldrT="[Texto]" custT="1"/>
      <dgm:spPr/>
      <dgm:t>
        <a:bodyPr/>
        <a:lstStyle/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Produc</a:t>
          </a:r>
          <a:r>
            <a:rPr lang="es-AR" sz="1200" b="1" baseline="0" dirty="0" smtClean="0">
              <a:solidFill>
                <a:sysClr val="windowText" lastClr="000000"/>
              </a:solidFill>
            </a:rPr>
            <a:t>-</a:t>
          </a:r>
        </a:p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ción</a:t>
          </a:r>
          <a:endParaRPr lang="es-AR" sz="1200" b="1" baseline="0" dirty="0">
            <a:solidFill>
              <a:sysClr val="windowText" lastClr="000000"/>
            </a:solidFill>
          </a:endParaRPr>
        </a:p>
      </dgm:t>
    </dgm:pt>
    <dgm:pt modelId="{1636F228-EF4E-449C-96E5-A036E5AB933F}" type="parTrans" cxnId="{B0E8D388-DE80-467D-A61F-CD2B9357C32E}">
      <dgm:prSet/>
      <dgm:spPr/>
      <dgm:t>
        <a:bodyPr/>
        <a:lstStyle/>
        <a:p>
          <a:endParaRPr lang="es-AR"/>
        </a:p>
      </dgm:t>
    </dgm:pt>
    <dgm:pt modelId="{455E0728-B8B1-44AF-AFA3-B8D0D6E20B70}" type="sibTrans" cxnId="{B0E8D388-DE80-467D-A61F-CD2B9357C32E}">
      <dgm:prSet/>
      <dgm:spPr/>
      <dgm:t>
        <a:bodyPr/>
        <a:lstStyle/>
        <a:p>
          <a:endParaRPr lang="es-AR"/>
        </a:p>
      </dgm:t>
    </dgm:pt>
    <dgm:pt modelId="{B82B7567-DF64-410F-8E9C-0EBEC4FA2EDD}">
      <dgm:prSet phldrT="[Texto]" custT="1"/>
      <dgm:spPr/>
      <dgm:t>
        <a:bodyPr/>
        <a:lstStyle/>
        <a:p>
          <a:r>
            <a:rPr lang="es-AR" sz="1200" b="1" baseline="0" dirty="0" smtClean="0">
              <a:solidFill>
                <a:sysClr val="windowText" lastClr="000000"/>
              </a:solidFill>
            </a:rPr>
            <a:t>Maquina-</a:t>
          </a:r>
        </a:p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rias</a:t>
          </a:r>
          <a:endParaRPr lang="es-AR" sz="1200" b="1" baseline="0" dirty="0">
            <a:solidFill>
              <a:sysClr val="windowText" lastClr="000000"/>
            </a:solidFill>
          </a:endParaRPr>
        </a:p>
      </dgm:t>
    </dgm:pt>
    <dgm:pt modelId="{7D79C8D7-C047-4DD6-841C-012B020BE7EE}" type="parTrans" cxnId="{30CA0C4D-4366-479D-84E3-66D47F904EF7}">
      <dgm:prSet/>
      <dgm:spPr/>
      <dgm:t>
        <a:bodyPr/>
        <a:lstStyle/>
        <a:p>
          <a:endParaRPr lang="es-AR"/>
        </a:p>
      </dgm:t>
    </dgm:pt>
    <dgm:pt modelId="{C83D301B-D499-43A0-B2A5-CC96088F5BF1}" type="sibTrans" cxnId="{30CA0C4D-4366-479D-84E3-66D47F904EF7}">
      <dgm:prSet/>
      <dgm:spPr/>
      <dgm:t>
        <a:bodyPr/>
        <a:lstStyle/>
        <a:p>
          <a:endParaRPr lang="es-AR"/>
        </a:p>
      </dgm:t>
    </dgm:pt>
    <dgm:pt modelId="{FC599377-A93A-4434-B7B0-C569621CDA78}">
      <dgm:prSet phldrT="[Texto]" custT="1"/>
      <dgm:spPr/>
      <dgm:t>
        <a:bodyPr/>
        <a:lstStyle/>
        <a:p>
          <a:pPr>
            <a:spcAft>
              <a:spcPts val="0"/>
            </a:spcAft>
          </a:pPr>
          <a:r>
            <a:rPr lang="es-AR" sz="1200" b="1" dirty="0">
              <a:solidFill>
                <a:sysClr val="windowText" lastClr="000000"/>
              </a:solidFill>
            </a:rPr>
            <a:t>Trabajos </a:t>
          </a:r>
          <a:r>
            <a:rPr lang="es-AR" sz="1200" b="1" dirty="0" err="1" smtClean="0">
              <a:solidFill>
                <a:sysClr val="windowText" lastClr="000000"/>
              </a:solidFill>
            </a:rPr>
            <a:t>Terceriza</a:t>
          </a:r>
          <a:r>
            <a:rPr lang="es-AR" sz="1200" b="1" dirty="0" smtClean="0">
              <a:solidFill>
                <a:sysClr val="windowText" lastClr="000000"/>
              </a:solidFill>
            </a:rPr>
            <a:t>-</a:t>
          </a:r>
        </a:p>
        <a:p>
          <a:pPr>
            <a:spcAft>
              <a:spcPts val="0"/>
            </a:spcAft>
          </a:pPr>
          <a:r>
            <a:rPr lang="es-AR" sz="1200" b="1" dirty="0" smtClean="0">
              <a:solidFill>
                <a:sysClr val="windowText" lastClr="000000"/>
              </a:solidFill>
            </a:rPr>
            <a:t>dos</a:t>
          </a:r>
          <a:endParaRPr lang="es-AR" sz="1200" b="1" dirty="0">
            <a:solidFill>
              <a:sysClr val="windowText" lastClr="000000"/>
            </a:solidFill>
          </a:endParaRPr>
        </a:p>
      </dgm:t>
    </dgm:pt>
    <dgm:pt modelId="{39ED23AA-96E4-4C79-9922-6659FB4252BA}" type="parTrans" cxnId="{C5DF6FD6-948F-4C4A-84F0-43A38EDF9535}">
      <dgm:prSet/>
      <dgm:spPr/>
      <dgm:t>
        <a:bodyPr/>
        <a:lstStyle/>
        <a:p>
          <a:endParaRPr lang="es-AR"/>
        </a:p>
      </dgm:t>
    </dgm:pt>
    <dgm:pt modelId="{62F35D35-D233-44F4-A1A7-0C55277D74C8}" type="sibTrans" cxnId="{C5DF6FD6-948F-4C4A-84F0-43A38EDF9535}">
      <dgm:prSet/>
      <dgm:spPr/>
      <dgm:t>
        <a:bodyPr/>
        <a:lstStyle/>
        <a:p>
          <a:endParaRPr lang="es-AR"/>
        </a:p>
      </dgm:t>
    </dgm:pt>
    <dgm:pt modelId="{6867816E-EF9C-4F16-A6CE-1B332EE8A8A6}">
      <dgm:prSet phldrT="[Texto]" custT="1"/>
      <dgm:spPr/>
      <dgm:t>
        <a:bodyPr/>
        <a:lstStyle/>
        <a:p>
          <a:pPr algn="ctr">
            <a:lnSpc>
              <a:spcPct val="50000"/>
            </a:lnSpc>
          </a:pPr>
          <a:r>
            <a:rPr lang="es-AR" sz="1200" b="1" dirty="0" smtClean="0">
              <a:solidFill>
                <a:sysClr val="windowText" lastClr="000000"/>
              </a:solidFill>
            </a:rPr>
            <a:t>Almacena-</a:t>
          </a:r>
          <a:endParaRPr lang="es-AR" sz="1200" b="1" dirty="0">
            <a:solidFill>
              <a:sysClr val="windowText" lastClr="000000"/>
            </a:solidFill>
          </a:endParaRPr>
        </a:p>
        <a:p>
          <a:pPr algn="ctr">
            <a:lnSpc>
              <a:spcPct val="50000"/>
            </a:lnSpc>
          </a:pPr>
          <a:r>
            <a:rPr lang="es-AR" sz="1200" b="1" dirty="0">
              <a:solidFill>
                <a:sysClr val="windowText" lastClr="000000"/>
              </a:solidFill>
            </a:rPr>
            <a:t>miento</a:t>
          </a:r>
        </a:p>
      </dgm:t>
    </dgm:pt>
    <dgm:pt modelId="{39E69ECC-B627-4394-9D39-3C1E2C15E426}" type="parTrans" cxnId="{84B93BD5-E649-41C9-B5B1-B1A0900B4051}">
      <dgm:prSet/>
      <dgm:spPr/>
      <dgm:t>
        <a:bodyPr/>
        <a:lstStyle/>
        <a:p>
          <a:endParaRPr lang="es-AR"/>
        </a:p>
      </dgm:t>
    </dgm:pt>
    <dgm:pt modelId="{2BCE979F-65E0-44A3-95B8-0A5D162DEA97}" type="sibTrans" cxnId="{84B93BD5-E649-41C9-B5B1-B1A0900B4051}">
      <dgm:prSet/>
      <dgm:spPr/>
      <dgm:t>
        <a:bodyPr/>
        <a:lstStyle/>
        <a:p>
          <a:endParaRPr lang="es-AR"/>
        </a:p>
      </dgm:t>
    </dgm:pt>
    <dgm:pt modelId="{C3FB5B3B-5AB2-41FE-86E7-6E670A915D76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Web</a:t>
          </a:r>
        </a:p>
      </dgm:t>
    </dgm:pt>
    <dgm:pt modelId="{7F341C08-FB59-4F96-8039-450FF9C17039}" type="parTrans" cxnId="{A0AB1C67-1484-4390-ADB9-EB5FF3945878}">
      <dgm:prSet/>
      <dgm:spPr/>
      <dgm:t>
        <a:bodyPr/>
        <a:lstStyle/>
        <a:p>
          <a:endParaRPr lang="es-AR"/>
        </a:p>
      </dgm:t>
    </dgm:pt>
    <dgm:pt modelId="{FD04C81A-BCF0-41D2-A6EB-F6B9B334F7DA}" type="sibTrans" cxnId="{A0AB1C67-1484-4390-ADB9-EB5FF3945878}">
      <dgm:prSet/>
      <dgm:spPr/>
      <dgm:t>
        <a:bodyPr/>
        <a:lstStyle/>
        <a:p>
          <a:endParaRPr lang="es-AR"/>
        </a:p>
      </dgm:t>
    </dgm:pt>
    <dgm:pt modelId="{1B09A4AB-8F66-42B3-8247-5AFAF0273B36}">
      <dgm:prSet phldrT="[Texto]" custT="1"/>
      <dgm:spPr/>
      <dgm:t>
        <a:bodyPr/>
        <a:lstStyle/>
        <a:p>
          <a:pPr>
            <a:lnSpc>
              <a:spcPct val="50000"/>
            </a:lnSpc>
          </a:pPr>
          <a:r>
            <a:rPr lang="es-AR" sz="1200" b="1" smtClean="0">
              <a:solidFill>
                <a:sysClr val="windowText" lastClr="000000"/>
              </a:solidFill>
            </a:rPr>
            <a:t>Administra-</a:t>
          </a:r>
          <a:endParaRPr lang="es-AR" sz="1200" b="1" dirty="0" smtClean="0">
            <a:solidFill>
              <a:sysClr val="windowText" lastClr="000000"/>
            </a:solidFill>
          </a:endParaRPr>
        </a:p>
        <a:p>
          <a:pPr>
            <a:lnSpc>
              <a:spcPct val="50000"/>
            </a:lnSpc>
          </a:pPr>
          <a:r>
            <a:rPr lang="es-AR" sz="1200" b="1" dirty="0" err="1" smtClean="0">
              <a:solidFill>
                <a:sysClr val="windowText" lastClr="000000"/>
              </a:solidFill>
            </a:rPr>
            <a:t>ción</a:t>
          </a:r>
          <a:r>
            <a:rPr lang="es-AR" sz="1200" b="1" dirty="0" smtClean="0">
              <a:solidFill>
                <a:sysClr val="windowText" lastClr="000000"/>
              </a:solidFill>
            </a:rPr>
            <a:t> de</a:t>
          </a:r>
        </a:p>
        <a:p>
          <a:pPr>
            <a:lnSpc>
              <a:spcPct val="50000"/>
            </a:lnSpc>
          </a:pPr>
          <a:r>
            <a:rPr lang="es-AR" sz="1200" b="1" dirty="0" smtClean="0">
              <a:solidFill>
                <a:sysClr val="windowText" lastClr="000000"/>
              </a:solidFill>
            </a:rPr>
            <a:t> </a:t>
          </a:r>
          <a:r>
            <a:rPr lang="es-AR" sz="1200" b="1" dirty="0">
              <a:solidFill>
                <a:sysClr val="windowText" lastClr="000000"/>
              </a:solidFill>
            </a:rPr>
            <a:t>Usuarios</a:t>
          </a:r>
        </a:p>
      </dgm:t>
    </dgm:pt>
    <dgm:pt modelId="{2F482103-D8F0-46D7-977F-5AFB71050722}" type="parTrans" cxnId="{150DA279-CC6F-488B-9E21-9F9290839237}">
      <dgm:prSet/>
      <dgm:spPr/>
      <dgm:t>
        <a:bodyPr/>
        <a:lstStyle/>
        <a:p>
          <a:endParaRPr lang="es-AR"/>
        </a:p>
      </dgm:t>
    </dgm:pt>
    <dgm:pt modelId="{B927154F-476F-4040-A601-C920FB23434D}" type="sibTrans" cxnId="{150DA279-CC6F-488B-9E21-9F9290839237}">
      <dgm:prSet/>
      <dgm:spPr/>
      <dgm:t>
        <a:bodyPr/>
        <a:lstStyle/>
        <a:p>
          <a:endParaRPr lang="es-AR"/>
        </a:p>
      </dgm:t>
    </dgm:pt>
    <dgm:pt modelId="{90422BC1-AEE4-47C1-BE3D-315E450B47EF}">
      <dgm:prSet phldrT="[Texto]" custT="1"/>
      <dgm:spPr/>
      <dgm:t>
        <a:bodyPr/>
        <a:lstStyle/>
        <a:p>
          <a:r>
            <a:rPr lang="es-AR" sz="1200" b="1" dirty="0">
              <a:solidFill>
                <a:sysClr val="windowText" lastClr="000000"/>
              </a:solidFill>
            </a:rPr>
            <a:t>Recursos Humanos</a:t>
          </a:r>
        </a:p>
      </dgm:t>
    </dgm:pt>
    <dgm:pt modelId="{0ED39E5E-12C1-4256-9245-840A04866894}" type="parTrans" cxnId="{51E129E6-1C55-4898-8B35-FA929D2CFF5E}">
      <dgm:prSet/>
      <dgm:spPr/>
      <dgm:t>
        <a:bodyPr/>
        <a:lstStyle/>
        <a:p>
          <a:endParaRPr lang="es-AR"/>
        </a:p>
      </dgm:t>
    </dgm:pt>
    <dgm:pt modelId="{596370D4-4CBE-4C81-9FEA-40C4D7C49526}" type="sibTrans" cxnId="{51E129E6-1C55-4898-8B35-FA929D2CFF5E}">
      <dgm:prSet/>
      <dgm:spPr/>
      <dgm:t>
        <a:bodyPr/>
        <a:lstStyle/>
        <a:p>
          <a:endParaRPr lang="es-AR"/>
        </a:p>
      </dgm:t>
    </dgm:pt>
    <dgm:pt modelId="{DA5EC689-D402-460E-A19B-FC2853DD7ED3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Informes</a:t>
          </a:r>
        </a:p>
      </dgm:t>
    </dgm:pt>
    <dgm:pt modelId="{7289E0FC-F55A-4240-B212-3951DB804C64}" type="parTrans" cxnId="{8AF5E2D9-E617-4669-9B8E-7EEB01BF22E6}">
      <dgm:prSet/>
      <dgm:spPr/>
      <dgm:t>
        <a:bodyPr/>
        <a:lstStyle/>
        <a:p>
          <a:endParaRPr lang="es-AR"/>
        </a:p>
      </dgm:t>
    </dgm:pt>
    <dgm:pt modelId="{03C1B7EC-BDFB-497F-AE76-2D666156288D}" type="sibTrans" cxnId="{8AF5E2D9-E617-4669-9B8E-7EEB01BF22E6}">
      <dgm:prSet/>
      <dgm:spPr/>
      <dgm:t>
        <a:bodyPr/>
        <a:lstStyle/>
        <a:p>
          <a:endParaRPr lang="es-AR"/>
        </a:p>
      </dgm:t>
    </dgm:pt>
    <dgm:pt modelId="{65DDD66F-DCD5-47B4-8A49-E09705C054DF}" type="pres">
      <dgm:prSet presAssocID="{5002259A-318D-4627-A55C-C271FBC3C3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4DF6B629-8D1F-4D02-9B0F-0253A2E30CF2}" type="pres">
      <dgm:prSet presAssocID="{D8FF04D1-8BE3-484C-96FB-9FC8A47C6E80}" presName="centerShape" presStyleLbl="node0" presStyleIdx="0" presStyleCnt="1" custScaleX="184522" custScaleY="135917"/>
      <dgm:spPr/>
      <dgm:t>
        <a:bodyPr/>
        <a:lstStyle/>
        <a:p>
          <a:endParaRPr lang="es-AR"/>
        </a:p>
      </dgm:t>
    </dgm:pt>
    <dgm:pt modelId="{1BA01775-54F6-440C-97AE-13432595E0EB}" type="pres">
      <dgm:prSet presAssocID="{F7ECFC5D-F0EF-40EC-B895-B09A8E659D09}" presName="parTrans" presStyleLbl="sibTrans2D1" presStyleIdx="0" presStyleCnt="12"/>
      <dgm:spPr/>
      <dgm:t>
        <a:bodyPr/>
        <a:lstStyle/>
        <a:p>
          <a:endParaRPr lang="es-AR"/>
        </a:p>
      </dgm:t>
    </dgm:pt>
    <dgm:pt modelId="{A29EC18B-50CE-4307-92F6-56ABE806E139}" type="pres">
      <dgm:prSet presAssocID="{F7ECFC5D-F0EF-40EC-B895-B09A8E659D09}" presName="connectorText" presStyleLbl="sibTrans2D1" presStyleIdx="0" presStyleCnt="12"/>
      <dgm:spPr/>
      <dgm:t>
        <a:bodyPr/>
        <a:lstStyle/>
        <a:p>
          <a:endParaRPr lang="es-AR"/>
        </a:p>
      </dgm:t>
    </dgm:pt>
    <dgm:pt modelId="{7300CCE6-5E59-4E64-85C7-13B54355D599}" type="pres">
      <dgm:prSet presAssocID="{97C6A92C-29AE-4A7B-A107-BA0DC8B22893}" presName="node" presStyleLbl="node1" presStyleIdx="0" presStyleCnt="12" custScaleX="133822" custScaleY="10952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B9AB251-2BA3-464C-A433-7419354DF9CA}" type="pres">
      <dgm:prSet presAssocID="{1636F228-EF4E-449C-96E5-A036E5AB933F}" presName="parTrans" presStyleLbl="sibTrans2D1" presStyleIdx="1" presStyleCnt="12"/>
      <dgm:spPr/>
      <dgm:t>
        <a:bodyPr/>
        <a:lstStyle/>
        <a:p>
          <a:endParaRPr lang="es-AR"/>
        </a:p>
      </dgm:t>
    </dgm:pt>
    <dgm:pt modelId="{9422F16D-7703-4BAC-AFA1-1E123E5FC05D}" type="pres">
      <dgm:prSet presAssocID="{1636F228-EF4E-449C-96E5-A036E5AB933F}" presName="connectorText" presStyleLbl="sibTrans2D1" presStyleIdx="1" presStyleCnt="12"/>
      <dgm:spPr/>
      <dgm:t>
        <a:bodyPr/>
        <a:lstStyle/>
        <a:p>
          <a:endParaRPr lang="es-AR"/>
        </a:p>
      </dgm:t>
    </dgm:pt>
    <dgm:pt modelId="{E83B84C5-39D3-4B1B-BB29-8E5A7EB1A7EE}" type="pres">
      <dgm:prSet presAssocID="{924DEA76-48CC-4B63-8A9D-FCEF03518F4B}" presName="node" presStyleLbl="node1" presStyleIdx="1" presStyleCnt="12" custScaleX="136130" custScaleY="110977" custRadScaleRad="101994" custRadScaleInc="764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3B87F5E-40AB-4112-9664-1F1761B5CE60}" type="pres">
      <dgm:prSet presAssocID="{9450DBB7-2218-4FFB-8233-72808559AED1}" presName="parTrans" presStyleLbl="sibTrans2D1" presStyleIdx="2" presStyleCnt="12"/>
      <dgm:spPr/>
      <dgm:t>
        <a:bodyPr/>
        <a:lstStyle/>
        <a:p>
          <a:endParaRPr lang="es-AR"/>
        </a:p>
      </dgm:t>
    </dgm:pt>
    <dgm:pt modelId="{1ED4C1D4-1AA6-4EB2-9A9E-DEA9F521D565}" type="pres">
      <dgm:prSet presAssocID="{9450DBB7-2218-4FFB-8233-72808559AED1}" presName="connectorText" presStyleLbl="sibTrans2D1" presStyleIdx="2" presStyleCnt="12"/>
      <dgm:spPr/>
      <dgm:t>
        <a:bodyPr/>
        <a:lstStyle/>
        <a:p>
          <a:endParaRPr lang="es-AR"/>
        </a:p>
      </dgm:t>
    </dgm:pt>
    <dgm:pt modelId="{41A5D4E1-3C95-4CB3-84A9-4FAB920A1C77}" type="pres">
      <dgm:prSet presAssocID="{5B500027-0933-4568-8A13-3BF5E0F6FB9D}" presName="node" presStyleLbl="node1" presStyleIdx="2" presStyleCnt="12" custScaleX="139906" custScaleY="10617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C58EB26-B72E-4B0C-9F54-23425815F9D5}" type="pres">
      <dgm:prSet presAssocID="{89B4E154-74C6-4EC3-8B12-5F0E68F6E2DD}" presName="parTrans" presStyleLbl="sibTrans2D1" presStyleIdx="3" presStyleCnt="12"/>
      <dgm:spPr/>
      <dgm:t>
        <a:bodyPr/>
        <a:lstStyle/>
        <a:p>
          <a:endParaRPr lang="es-AR"/>
        </a:p>
      </dgm:t>
    </dgm:pt>
    <dgm:pt modelId="{F1B637BF-5415-461E-ADE2-D617CCB98163}" type="pres">
      <dgm:prSet presAssocID="{89B4E154-74C6-4EC3-8B12-5F0E68F6E2DD}" presName="connectorText" presStyleLbl="sibTrans2D1" presStyleIdx="3" presStyleCnt="12"/>
      <dgm:spPr/>
      <dgm:t>
        <a:bodyPr/>
        <a:lstStyle/>
        <a:p>
          <a:endParaRPr lang="es-AR"/>
        </a:p>
      </dgm:t>
    </dgm:pt>
    <dgm:pt modelId="{763396AF-9AA5-4405-AA04-DF586212EF9C}" type="pres">
      <dgm:prSet presAssocID="{C6898DB3-9309-4167-99C9-924F218C8B26}" presName="node" presStyleLbl="node1" presStyleIdx="3" presStyleCnt="12" custScaleX="148777" custScaleY="12307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43BFBA1-1D94-49DB-BD20-31BF51EB69E0}" type="pres">
      <dgm:prSet presAssocID="{8340BC78-3AC1-41F8-8B37-A1E782FBE6D2}" presName="parTrans" presStyleLbl="sibTrans2D1" presStyleIdx="4" presStyleCnt="12"/>
      <dgm:spPr/>
      <dgm:t>
        <a:bodyPr/>
        <a:lstStyle/>
        <a:p>
          <a:endParaRPr lang="es-AR"/>
        </a:p>
      </dgm:t>
    </dgm:pt>
    <dgm:pt modelId="{4D84AE1A-B33D-471E-8D12-C45F6AD5AA27}" type="pres">
      <dgm:prSet presAssocID="{8340BC78-3AC1-41F8-8B37-A1E782FBE6D2}" presName="connectorText" presStyleLbl="sibTrans2D1" presStyleIdx="4" presStyleCnt="12"/>
      <dgm:spPr/>
      <dgm:t>
        <a:bodyPr/>
        <a:lstStyle/>
        <a:p>
          <a:endParaRPr lang="es-AR"/>
        </a:p>
      </dgm:t>
    </dgm:pt>
    <dgm:pt modelId="{44E4E3C3-E4F9-4C3B-B398-408FB81FC879}" type="pres">
      <dgm:prSet presAssocID="{85680303-F2ED-40F3-9AC8-DCC607BA6132}" presName="node" presStyleLbl="node1" presStyleIdx="4" presStyleCnt="12" custScaleX="143421" custScaleY="106178" custRadScaleRad="101078" custRadScaleInc="-1422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7CFED71-5111-44A9-BC07-7F047BA834FA}" type="pres">
      <dgm:prSet presAssocID="{7D79C8D7-C047-4DD6-841C-012B020BE7EE}" presName="parTrans" presStyleLbl="sibTrans2D1" presStyleIdx="5" presStyleCnt="12"/>
      <dgm:spPr/>
      <dgm:t>
        <a:bodyPr/>
        <a:lstStyle/>
        <a:p>
          <a:endParaRPr lang="es-AR"/>
        </a:p>
      </dgm:t>
    </dgm:pt>
    <dgm:pt modelId="{54803DC0-442B-431F-A8BC-835D28AF1306}" type="pres">
      <dgm:prSet presAssocID="{7D79C8D7-C047-4DD6-841C-012B020BE7EE}" presName="connectorText" presStyleLbl="sibTrans2D1" presStyleIdx="5" presStyleCnt="12"/>
      <dgm:spPr/>
      <dgm:t>
        <a:bodyPr/>
        <a:lstStyle/>
        <a:p>
          <a:endParaRPr lang="es-AR"/>
        </a:p>
      </dgm:t>
    </dgm:pt>
    <dgm:pt modelId="{BDA2775A-2344-491E-B30C-36F3BF96A050}" type="pres">
      <dgm:prSet presAssocID="{B82B7567-DF64-410F-8E9C-0EBEC4FA2EDD}" presName="node" presStyleLbl="node1" presStyleIdx="5" presStyleCnt="12" custScaleX="143922" custScaleY="103411" custRadScaleRad="98650" custRadScaleInc="-2186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2617EB8-4F3E-4B1C-8144-3595A76A6637}" type="pres">
      <dgm:prSet presAssocID="{39ED23AA-96E4-4C79-9922-6659FB4252BA}" presName="parTrans" presStyleLbl="sibTrans2D1" presStyleIdx="6" presStyleCnt="12"/>
      <dgm:spPr/>
      <dgm:t>
        <a:bodyPr/>
        <a:lstStyle/>
        <a:p>
          <a:endParaRPr lang="es-AR"/>
        </a:p>
      </dgm:t>
    </dgm:pt>
    <dgm:pt modelId="{241399AD-3F15-40AB-B842-1F80B848D204}" type="pres">
      <dgm:prSet presAssocID="{39ED23AA-96E4-4C79-9922-6659FB4252BA}" presName="connectorText" presStyleLbl="sibTrans2D1" presStyleIdx="6" presStyleCnt="12"/>
      <dgm:spPr/>
      <dgm:t>
        <a:bodyPr/>
        <a:lstStyle/>
        <a:p>
          <a:endParaRPr lang="es-AR"/>
        </a:p>
      </dgm:t>
    </dgm:pt>
    <dgm:pt modelId="{BCB2737F-AF18-4C8B-9A55-5F11117C14E7}" type="pres">
      <dgm:prSet presAssocID="{FC599377-A93A-4434-B7B0-C569621CDA78}" presName="node" presStyleLbl="node1" presStyleIdx="6" presStyleCnt="12" custScaleX="139930" custScaleY="108022" custRadScaleRad="99170" custRadScaleInc="265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7E8133A-F33D-45A8-AC02-A5B66DFEE7DE}" type="pres">
      <dgm:prSet presAssocID="{39E69ECC-B627-4394-9D39-3C1E2C15E426}" presName="parTrans" presStyleLbl="sibTrans2D1" presStyleIdx="7" presStyleCnt="12"/>
      <dgm:spPr/>
      <dgm:t>
        <a:bodyPr/>
        <a:lstStyle/>
        <a:p>
          <a:endParaRPr lang="es-AR"/>
        </a:p>
      </dgm:t>
    </dgm:pt>
    <dgm:pt modelId="{AD85A710-E8C6-4215-AE95-3696B59F69F3}" type="pres">
      <dgm:prSet presAssocID="{39E69ECC-B627-4394-9D39-3C1E2C15E426}" presName="connectorText" presStyleLbl="sibTrans2D1" presStyleIdx="7" presStyleCnt="12"/>
      <dgm:spPr/>
      <dgm:t>
        <a:bodyPr/>
        <a:lstStyle/>
        <a:p>
          <a:endParaRPr lang="es-AR"/>
        </a:p>
      </dgm:t>
    </dgm:pt>
    <dgm:pt modelId="{5A7B094F-9B90-4924-8A5C-565F00772EE4}" type="pres">
      <dgm:prSet presAssocID="{6867816E-EF9C-4F16-A6CE-1B332EE8A8A6}" presName="node" presStyleLbl="node1" presStyleIdx="7" presStyleCnt="12" custScaleX="143488" custScaleY="106178" custRadScaleRad="101325" custRadScaleInc="2769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6B8A0E2-AE01-480F-A871-28BC7594CB90}" type="pres">
      <dgm:prSet presAssocID="{7F341C08-FB59-4F96-8039-450FF9C17039}" presName="parTrans" presStyleLbl="sibTrans2D1" presStyleIdx="8" presStyleCnt="12"/>
      <dgm:spPr/>
      <dgm:t>
        <a:bodyPr/>
        <a:lstStyle/>
        <a:p>
          <a:endParaRPr lang="es-AR"/>
        </a:p>
      </dgm:t>
    </dgm:pt>
    <dgm:pt modelId="{5DD6D8BF-60BA-4A12-A241-F438D8404948}" type="pres">
      <dgm:prSet presAssocID="{7F341C08-FB59-4F96-8039-450FF9C17039}" presName="connectorText" presStyleLbl="sibTrans2D1" presStyleIdx="8" presStyleCnt="12"/>
      <dgm:spPr/>
      <dgm:t>
        <a:bodyPr/>
        <a:lstStyle/>
        <a:p>
          <a:endParaRPr lang="es-AR"/>
        </a:p>
      </dgm:t>
    </dgm:pt>
    <dgm:pt modelId="{B64FE8B9-CE1E-49DA-836C-D67B89C34DF9}" type="pres">
      <dgm:prSet presAssocID="{C3FB5B3B-5AB2-41FE-86E7-6E670A915D76}" presName="node" presStyleLbl="node1" presStyleIdx="8" presStyleCnt="12" custScaleX="138910" custScaleY="99172" custRadScaleRad="100796" custRadScaleInc="1069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3B07BD4-E9A4-4531-BDB5-1973A1E0B8B7}" type="pres">
      <dgm:prSet presAssocID="{2F482103-D8F0-46D7-977F-5AFB71050722}" presName="parTrans" presStyleLbl="sibTrans2D1" presStyleIdx="9" presStyleCnt="12"/>
      <dgm:spPr/>
      <dgm:t>
        <a:bodyPr/>
        <a:lstStyle/>
        <a:p>
          <a:endParaRPr lang="es-AR"/>
        </a:p>
      </dgm:t>
    </dgm:pt>
    <dgm:pt modelId="{1DA7EE7B-3EDC-45D3-9CE7-F6CA44722AFC}" type="pres">
      <dgm:prSet presAssocID="{2F482103-D8F0-46D7-977F-5AFB71050722}" presName="connectorText" presStyleLbl="sibTrans2D1" presStyleIdx="9" presStyleCnt="12"/>
      <dgm:spPr/>
      <dgm:t>
        <a:bodyPr/>
        <a:lstStyle/>
        <a:p>
          <a:endParaRPr lang="es-AR"/>
        </a:p>
      </dgm:t>
    </dgm:pt>
    <dgm:pt modelId="{9BD4DCA1-09A2-43AD-8AB4-68334FBC3420}" type="pres">
      <dgm:prSet presAssocID="{1B09A4AB-8F66-42B3-8247-5AFAF0273B36}" presName="node" presStyleLbl="node1" presStyleIdx="9" presStyleCnt="12" custScaleX="152880" custScaleY="10835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7B4987A-E4D0-4DF9-A146-2E560677A020}" type="pres">
      <dgm:prSet presAssocID="{0ED39E5E-12C1-4256-9245-840A04866894}" presName="parTrans" presStyleLbl="sibTrans2D1" presStyleIdx="10" presStyleCnt="12"/>
      <dgm:spPr/>
      <dgm:t>
        <a:bodyPr/>
        <a:lstStyle/>
        <a:p>
          <a:endParaRPr lang="es-AR"/>
        </a:p>
      </dgm:t>
    </dgm:pt>
    <dgm:pt modelId="{1A7A719A-547B-4888-8E2F-96156C822899}" type="pres">
      <dgm:prSet presAssocID="{0ED39E5E-12C1-4256-9245-840A04866894}" presName="connectorText" presStyleLbl="sibTrans2D1" presStyleIdx="10" presStyleCnt="12"/>
      <dgm:spPr/>
      <dgm:t>
        <a:bodyPr/>
        <a:lstStyle/>
        <a:p>
          <a:endParaRPr lang="es-AR"/>
        </a:p>
      </dgm:t>
    </dgm:pt>
    <dgm:pt modelId="{139C2C74-C296-41D6-8DBD-0BBED7229215}" type="pres">
      <dgm:prSet presAssocID="{90422BC1-AEE4-47C1-BE3D-315E450B47EF}" presName="node" presStyleLbl="node1" presStyleIdx="10" presStyleCnt="12" custScaleX="137227" custScaleY="117539" custRadScaleRad="98983" custRadScaleInc="-690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8326B4F-F22D-4E75-9165-C4D2730CE41E}" type="pres">
      <dgm:prSet presAssocID="{7289E0FC-F55A-4240-B212-3951DB804C64}" presName="parTrans" presStyleLbl="sibTrans2D1" presStyleIdx="11" presStyleCnt="12"/>
      <dgm:spPr/>
      <dgm:t>
        <a:bodyPr/>
        <a:lstStyle/>
        <a:p>
          <a:endParaRPr lang="es-AR"/>
        </a:p>
      </dgm:t>
    </dgm:pt>
    <dgm:pt modelId="{0D73F9CB-701A-4F4C-8BD0-344182F53C65}" type="pres">
      <dgm:prSet presAssocID="{7289E0FC-F55A-4240-B212-3951DB804C64}" presName="connectorText" presStyleLbl="sibTrans2D1" presStyleIdx="11" presStyleCnt="12"/>
      <dgm:spPr/>
      <dgm:t>
        <a:bodyPr/>
        <a:lstStyle/>
        <a:p>
          <a:endParaRPr lang="es-AR"/>
        </a:p>
      </dgm:t>
    </dgm:pt>
    <dgm:pt modelId="{ED23BB5D-7BAB-477D-80D6-C4120980CFF3}" type="pres">
      <dgm:prSet presAssocID="{DA5EC689-D402-460E-A19B-FC2853DD7ED3}" presName="node" presStyleLbl="node1" presStyleIdx="11" presStyleCnt="12" custScaleX="137659" custScaleY="106645" custRadScaleRad="99871" custRadScaleInc="-9477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30CA0C4D-4366-479D-84E3-66D47F904EF7}" srcId="{D8FF04D1-8BE3-484C-96FB-9FC8A47C6E80}" destId="{B82B7567-DF64-410F-8E9C-0EBEC4FA2EDD}" srcOrd="5" destOrd="0" parTransId="{7D79C8D7-C047-4DD6-841C-012B020BE7EE}" sibTransId="{C83D301B-D499-43A0-B2A5-CC96088F5BF1}"/>
    <dgm:cxn modelId="{D405024B-9FB4-449B-B419-EF79D97A9C65}" type="presOf" srcId="{39ED23AA-96E4-4C79-9922-6659FB4252BA}" destId="{E2617EB8-4F3E-4B1C-8144-3595A76A6637}" srcOrd="0" destOrd="0" presId="urn:microsoft.com/office/officeart/2005/8/layout/radial5"/>
    <dgm:cxn modelId="{65DAB275-F189-4C8F-89A4-BB29281BDD80}" type="presOf" srcId="{7289E0FC-F55A-4240-B212-3951DB804C64}" destId="{0D73F9CB-701A-4F4C-8BD0-344182F53C65}" srcOrd="1" destOrd="0" presId="urn:microsoft.com/office/officeart/2005/8/layout/radial5"/>
    <dgm:cxn modelId="{698442BD-296E-455C-A1CC-F2734450109F}" type="presOf" srcId="{9450DBB7-2218-4FFB-8233-72808559AED1}" destId="{1ED4C1D4-1AA6-4EB2-9A9E-DEA9F521D565}" srcOrd="1" destOrd="0" presId="urn:microsoft.com/office/officeart/2005/8/layout/radial5"/>
    <dgm:cxn modelId="{7D76419B-E081-47E2-A8F9-BA05D468A6A7}" type="presOf" srcId="{6867816E-EF9C-4F16-A6CE-1B332EE8A8A6}" destId="{5A7B094F-9B90-4924-8A5C-565F00772EE4}" srcOrd="0" destOrd="0" presId="urn:microsoft.com/office/officeart/2005/8/layout/radial5"/>
    <dgm:cxn modelId="{C5E44C15-746E-47DC-AB5E-80A1E3679EC4}" type="presOf" srcId="{97C6A92C-29AE-4A7B-A107-BA0DC8B22893}" destId="{7300CCE6-5E59-4E64-85C7-13B54355D599}" srcOrd="0" destOrd="0" presId="urn:microsoft.com/office/officeart/2005/8/layout/radial5"/>
    <dgm:cxn modelId="{08414C4B-99D7-469C-A214-BABAF65189B4}" type="presOf" srcId="{8340BC78-3AC1-41F8-8B37-A1E782FBE6D2}" destId="{043BFBA1-1D94-49DB-BD20-31BF51EB69E0}" srcOrd="0" destOrd="0" presId="urn:microsoft.com/office/officeart/2005/8/layout/radial5"/>
    <dgm:cxn modelId="{B5148225-569D-4E7E-A219-42F72FFD0C12}" type="presOf" srcId="{924DEA76-48CC-4B63-8A9D-FCEF03518F4B}" destId="{E83B84C5-39D3-4B1B-BB29-8E5A7EB1A7EE}" srcOrd="0" destOrd="0" presId="urn:microsoft.com/office/officeart/2005/8/layout/radial5"/>
    <dgm:cxn modelId="{B5B583F2-6061-4B3B-89BC-9F3446B1EE54}" type="presOf" srcId="{F7ECFC5D-F0EF-40EC-B895-B09A8E659D09}" destId="{1BA01775-54F6-440C-97AE-13432595E0EB}" srcOrd="0" destOrd="0" presId="urn:microsoft.com/office/officeart/2005/8/layout/radial5"/>
    <dgm:cxn modelId="{5E753BB9-1D25-4631-9613-8742556D5479}" type="presOf" srcId="{C3FB5B3B-5AB2-41FE-86E7-6E670A915D76}" destId="{B64FE8B9-CE1E-49DA-836C-D67B89C34DF9}" srcOrd="0" destOrd="0" presId="urn:microsoft.com/office/officeart/2005/8/layout/radial5"/>
    <dgm:cxn modelId="{51E129E6-1C55-4898-8B35-FA929D2CFF5E}" srcId="{D8FF04D1-8BE3-484C-96FB-9FC8A47C6E80}" destId="{90422BC1-AEE4-47C1-BE3D-315E450B47EF}" srcOrd="10" destOrd="0" parTransId="{0ED39E5E-12C1-4256-9245-840A04866894}" sibTransId="{596370D4-4CBE-4C81-9FEA-40C4D7C49526}"/>
    <dgm:cxn modelId="{58791A8E-75CD-4F83-8EC8-B99AA34BB338}" type="presOf" srcId="{90422BC1-AEE4-47C1-BE3D-315E450B47EF}" destId="{139C2C74-C296-41D6-8DBD-0BBED7229215}" srcOrd="0" destOrd="0" presId="urn:microsoft.com/office/officeart/2005/8/layout/radial5"/>
    <dgm:cxn modelId="{442A883E-2B2E-4396-A39E-B053B2926361}" type="presOf" srcId="{39ED23AA-96E4-4C79-9922-6659FB4252BA}" destId="{241399AD-3F15-40AB-B842-1F80B848D204}" srcOrd="1" destOrd="0" presId="urn:microsoft.com/office/officeart/2005/8/layout/radial5"/>
    <dgm:cxn modelId="{8AF5E2D9-E617-4669-9B8E-7EEB01BF22E6}" srcId="{D8FF04D1-8BE3-484C-96FB-9FC8A47C6E80}" destId="{DA5EC689-D402-460E-A19B-FC2853DD7ED3}" srcOrd="11" destOrd="0" parTransId="{7289E0FC-F55A-4240-B212-3951DB804C64}" sibTransId="{03C1B7EC-BDFB-497F-AE76-2D666156288D}"/>
    <dgm:cxn modelId="{8E46854B-691D-4018-8B4F-15E37F3018F3}" type="presOf" srcId="{39E69ECC-B627-4394-9D39-3C1E2C15E426}" destId="{AD85A710-E8C6-4215-AE95-3696B59F69F3}" srcOrd="1" destOrd="0" presId="urn:microsoft.com/office/officeart/2005/8/layout/radial5"/>
    <dgm:cxn modelId="{9ACF84E7-7FB4-4AAB-84C9-92C723896110}" srcId="{D8FF04D1-8BE3-484C-96FB-9FC8A47C6E80}" destId="{C6898DB3-9309-4167-99C9-924F218C8B26}" srcOrd="3" destOrd="0" parTransId="{89B4E154-74C6-4EC3-8B12-5F0E68F6E2DD}" sibTransId="{72F5055B-FAAD-4536-A4B9-A1D7777137AF}"/>
    <dgm:cxn modelId="{B0E8D388-DE80-467D-A61F-CD2B9357C32E}" srcId="{D8FF04D1-8BE3-484C-96FB-9FC8A47C6E80}" destId="{924DEA76-48CC-4B63-8A9D-FCEF03518F4B}" srcOrd="1" destOrd="0" parTransId="{1636F228-EF4E-449C-96E5-A036E5AB933F}" sibTransId="{455E0728-B8B1-44AF-AFA3-B8D0D6E20B70}"/>
    <dgm:cxn modelId="{C5DF6FD6-948F-4C4A-84F0-43A38EDF9535}" srcId="{D8FF04D1-8BE3-484C-96FB-9FC8A47C6E80}" destId="{FC599377-A93A-4434-B7B0-C569621CDA78}" srcOrd="6" destOrd="0" parTransId="{39ED23AA-96E4-4C79-9922-6659FB4252BA}" sibTransId="{62F35D35-D233-44F4-A1A7-0C55277D74C8}"/>
    <dgm:cxn modelId="{50AA6DA0-5A00-45FE-82CD-FA3A8ACCAF9B}" type="presOf" srcId="{0ED39E5E-12C1-4256-9245-840A04866894}" destId="{B7B4987A-E4D0-4DF9-A146-2E560677A020}" srcOrd="0" destOrd="0" presId="urn:microsoft.com/office/officeart/2005/8/layout/radial5"/>
    <dgm:cxn modelId="{ABC18122-372F-4D4A-A5F9-AC91DC95A40E}" type="presOf" srcId="{7D79C8D7-C047-4DD6-841C-012B020BE7EE}" destId="{54803DC0-442B-431F-A8BC-835D28AF1306}" srcOrd="1" destOrd="0" presId="urn:microsoft.com/office/officeart/2005/8/layout/radial5"/>
    <dgm:cxn modelId="{8244849E-668A-4634-9F85-36D86B106758}" type="presOf" srcId="{89B4E154-74C6-4EC3-8B12-5F0E68F6E2DD}" destId="{AC58EB26-B72E-4B0C-9F54-23425815F9D5}" srcOrd="0" destOrd="0" presId="urn:microsoft.com/office/officeart/2005/8/layout/radial5"/>
    <dgm:cxn modelId="{48877ADF-5EE0-4837-AF59-9635AB13A15A}" srcId="{D8FF04D1-8BE3-484C-96FB-9FC8A47C6E80}" destId="{85680303-F2ED-40F3-9AC8-DCC607BA6132}" srcOrd="4" destOrd="0" parTransId="{8340BC78-3AC1-41F8-8B37-A1E782FBE6D2}" sibTransId="{624CDB8E-F084-4C0A-A5B4-19C3204ED1CA}"/>
    <dgm:cxn modelId="{26ABFFE2-9F25-49AE-9E8F-7146E589B17C}" type="presOf" srcId="{0ED39E5E-12C1-4256-9245-840A04866894}" destId="{1A7A719A-547B-4888-8E2F-96156C822899}" srcOrd="1" destOrd="0" presId="urn:microsoft.com/office/officeart/2005/8/layout/radial5"/>
    <dgm:cxn modelId="{24C92CE2-524E-48C2-BD00-B695D4ADF7A7}" type="presOf" srcId="{39E69ECC-B627-4394-9D39-3C1E2C15E426}" destId="{17E8133A-F33D-45A8-AC02-A5B66DFEE7DE}" srcOrd="0" destOrd="0" presId="urn:microsoft.com/office/officeart/2005/8/layout/radial5"/>
    <dgm:cxn modelId="{F0F7E51A-C8E8-4F4B-9661-F30B2BD11039}" type="presOf" srcId="{FC599377-A93A-4434-B7B0-C569621CDA78}" destId="{BCB2737F-AF18-4C8B-9A55-5F11117C14E7}" srcOrd="0" destOrd="0" presId="urn:microsoft.com/office/officeart/2005/8/layout/radial5"/>
    <dgm:cxn modelId="{5423A6DC-FEE9-47AF-BB7F-0F7B71CAB986}" type="presOf" srcId="{7D79C8D7-C047-4DD6-841C-012B020BE7EE}" destId="{37CFED71-5111-44A9-BC07-7F047BA834FA}" srcOrd="0" destOrd="0" presId="urn:microsoft.com/office/officeart/2005/8/layout/radial5"/>
    <dgm:cxn modelId="{DB706AFC-2C26-4220-8DA2-278A0A9DE598}" srcId="{D8FF04D1-8BE3-484C-96FB-9FC8A47C6E80}" destId="{5B500027-0933-4568-8A13-3BF5E0F6FB9D}" srcOrd="2" destOrd="0" parTransId="{9450DBB7-2218-4FFB-8233-72808559AED1}" sibTransId="{DCE7165A-970C-4CA1-A272-86C6F86ECB2D}"/>
    <dgm:cxn modelId="{507B7029-CD00-4F5B-85DF-B018699604E1}" type="presOf" srcId="{7289E0FC-F55A-4240-B212-3951DB804C64}" destId="{A8326B4F-F22D-4E75-9165-C4D2730CE41E}" srcOrd="0" destOrd="0" presId="urn:microsoft.com/office/officeart/2005/8/layout/radial5"/>
    <dgm:cxn modelId="{84337449-9EDD-4612-BCB3-C4180CE1804D}" type="presOf" srcId="{89B4E154-74C6-4EC3-8B12-5F0E68F6E2DD}" destId="{F1B637BF-5415-461E-ADE2-D617CCB98163}" srcOrd="1" destOrd="0" presId="urn:microsoft.com/office/officeart/2005/8/layout/radial5"/>
    <dgm:cxn modelId="{0D76FBCD-F844-4902-85B2-16E4C9BF7ABD}" type="presOf" srcId="{B82B7567-DF64-410F-8E9C-0EBEC4FA2EDD}" destId="{BDA2775A-2344-491E-B30C-36F3BF96A050}" srcOrd="0" destOrd="0" presId="urn:microsoft.com/office/officeart/2005/8/layout/radial5"/>
    <dgm:cxn modelId="{5FB5121B-9890-4B52-B890-F27DE79B1528}" type="presOf" srcId="{1B09A4AB-8F66-42B3-8247-5AFAF0273B36}" destId="{9BD4DCA1-09A2-43AD-8AB4-68334FBC3420}" srcOrd="0" destOrd="0" presId="urn:microsoft.com/office/officeart/2005/8/layout/radial5"/>
    <dgm:cxn modelId="{AFCAA5BC-FC06-421B-847A-02CD0F15BC8B}" type="presOf" srcId="{2F482103-D8F0-46D7-977F-5AFB71050722}" destId="{1DA7EE7B-3EDC-45D3-9CE7-F6CA44722AFC}" srcOrd="1" destOrd="0" presId="urn:microsoft.com/office/officeart/2005/8/layout/radial5"/>
    <dgm:cxn modelId="{FE312123-05DC-4CA2-8E8E-237018783E70}" type="presOf" srcId="{1636F228-EF4E-449C-96E5-A036E5AB933F}" destId="{5B9AB251-2BA3-464C-A433-7419354DF9CA}" srcOrd="0" destOrd="0" presId="urn:microsoft.com/office/officeart/2005/8/layout/radial5"/>
    <dgm:cxn modelId="{AF38025E-0682-4935-947B-C94FEFC7562F}" type="presOf" srcId="{85680303-F2ED-40F3-9AC8-DCC607BA6132}" destId="{44E4E3C3-E4F9-4C3B-B398-408FB81FC879}" srcOrd="0" destOrd="0" presId="urn:microsoft.com/office/officeart/2005/8/layout/radial5"/>
    <dgm:cxn modelId="{8BA1571B-634E-4DE0-86DA-25FD222557BA}" type="presOf" srcId="{8340BC78-3AC1-41F8-8B37-A1E782FBE6D2}" destId="{4D84AE1A-B33D-471E-8D12-C45F6AD5AA27}" srcOrd="1" destOrd="0" presId="urn:microsoft.com/office/officeart/2005/8/layout/radial5"/>
    <dgm:cxn modelId="{9904256E-D170-4201-9ABA-2899765C6A40}" type="presOf" srcId="{7F341C08-FB59-4F96-8039-450FF9C17039}" destId="{5DD6D8BF-60BA-4A12-A241-F438D8404948}" srcOrd="1" destOrd="0" presId="urn:microsoft.com/office/officeart/2005/8/layout/radial5"/>
    <dgm:cxn modelId="{45B33E19-549E-4821-BD25-8C4B06B3036A}" type="presOf" srcId="{5002259A-318D-4627-A55C-C271FBC3C33A}" destId="{65DDD66F-DCD5-47B4-8A49-E09705C054DF}" srcOrd="0" destOrd="0" presId="urn:microsoft.com/office/officeart/2005/8/layout/radial5"/>
    <dgm:cxn modelId="{150DA279-CC6F-488B-9E21-9F9290839237}" srcId="{D8FF04D1-8BE3-484C-96FB-9FC8A47C6E80}" destId="{1B09A4AB-8F66-42B3-8247-5AFAF0273B36}" srcOrd="9" destOrd="0" parTransId="{2F482103-D8F0-46D7-977F-5AFB71050722}" sibTransId="{B927154F-476F-4040-A601-C920FB23434D}"/>
    <dgm:cxn modelId="{E0949A9B-BABA-4E13-9C33-8B2FE716DC3F}" srcId="{D8FF04D1-8BE3-484C-96FB-9FC8A47C6E80}" destId="{97C6A92C-29AE-4A7B-A107-BA0DC8B22893}" srcOrd="0" destOrd="0" parTransId="{F7ECFC5D-F0EF-40EC-B895-B09A8E659D09}" sibTransId="{3461AB36-D06C-4AAB-8AFC-D91969B7FB55}"/>
    <dgm:cxn modelId="{39EBC5A4-C533-4548-AC79-8B16B9526A31}" type="presOf" srcId="{1636F228-EF4E-449C-96E5-A036E5AB933F}" destId="{9422F16D-7703-4BAC-AFA1-1E123E5FC05D}" srcOrd="1" destOrd="0" presId="urn:microsoft.com/office/officeart/2005/8/layout/radial5"/>
    <dgm:cxn modelId="{040BE2F0-FAC4-487C-817C-3066BEAAA3AE}" type="presOf" srcId="{9450DBB7-2218-4FFB-8233-72808559AED1}" destId="{63B87F5E-40AB-4112-9664-1F1761B5CE60}" srcOrd="0" destOrd="0" presId="urn:microsoft.com/office/officeart/2005/8/layout/radial5"/>
    <dgm:cxn modelId="{7B7DEB19-785A-40E4-A58C-897866207D95}" type="presOf" srcId="{C6898DB3-9309-4167-99C9-924F218C8B26}" destId="{763396AF-9AA5-4405-AA04-DF586212EF9C}" srcOrd="0" destOrd="0" presId="urn:microsoft.com/office/officeart/2005/8/layout/radial5"/>
    <dgm:cxn modelId="{700FF00F-FF0D-4AF0-A8B4-0B60E8A708DD}" srcId="{5002259A-318D-4627-A55C-C271FBC3C33A}" destId="{D8FF04D1-8BE3-484C-96FB-9FC8A47C6E80}" srcOrd="0" destOrd="0" parTransId="{6E77BA5F-DC96-4DCE-B439-9A0AA30AD71A}" sibTransId="{960DAE72-C1DA-442A-80BF-990CE5938676}"/>
    <dgm:cxn modelId="{A0AB1C67-1484-4390-ADB9-EB5FF3945878}" srcId="{D8FF04D1-8BE3-484C-96FB-9FC8A47C6E80}" destId="{C3FB5B3B-5AB2-41FE-86E7-6E670A915D76}" srcOrd="8" destOrd="0" parTransId="{7F341C08-FB59-4F96-8039-450FF9C17039}" sibTransId="{FD04C81A-BCF0-41D2-A6EB-F6B9B334F7DA}"/>
    <dgm:cxn modelId="{84B93BD5-E649-41C9-B5B1-B1A0900B4051}" srcId="{D8FF04D1-8BE3-484C-96FB-9FC8A47C6E80}" destId="{6867816E-EF9C-4F16-A6CE-1B332EE8A8A6}" srcOrd="7" destOrd="0" parTransId="{39E69ECC-B627-4394-9D39-3C1E2C15E426}" sibTransId="{2BCE979F-65E0-44A3-95B8-0A5D162DEA97}"/>
    <dgm:cxn modelId="{6880E9F8-DD8F-4AFB-90C2-2E1E45CB80F6}" type="presOf" srcId="{2F482103-D8F0-46D7-977F-5AFB71050722}" destId="{93B07BD4-E9A4-4531-BDB5-1973A1E0B8B7}" srcOrd="0" destOrd="0" presId="urn:microsoft.com/office/officeart/2005/8/layout/radial5"/>
    <dgm:cxn modelId="{15BC96C6-43DF-425D-BEFC-710EB8C455D1}" type="presOf" srcId="{DA5EC689-D402-460E-A19B-FC2853DD7ED3}" destId="{ED23BB5D-7BAB-477D-80D6-C4120980CFF3}" srcOrd="0" destOrd="0" presId="urn:microsoft.com/office/officeart/2005/8/layout/radial5"/>
    <dgm:cxn modelId="{8C819748-E057-4F78-BE42-A8F8A93BA5F7}" type="presOf" srcId="{D8FF04D1-8BE3-484C-96FB-9FC8A47C6E80}" destId="{4DF6B629-8D1F-4D02-9B0F-0253A2E30CF2}" srcOrd="0" destOrd="0" presId="urn:microsoft.com/office/officeart/2005/8/layout/radial5"/>
    <dgm:cxn modelId="{70FC63E4-B879-45A3-AE22-F7EF950A8C64}" type="presOf" srcId="{5B500027-0933-4568-8A13-3BF5E0F6FB9D}" destId="{41A5D4E1-3C95-4CB3-84A9-4FAB920A1C77}" srcOrd="0" destOrd="0" presId="urn:microsoft.com/office/officeart/2005/8/layout/radial5"/>
    <dgm:cxn modelId="{74553126-4B09-4E00-9C2F-19F7F9B32A88}" type="presOf" srcId="{7F341C08-FB59-4F96-8039-450FF9C17039}" destId="{76B8A0E2-AE01-480F-A871-28BC7594CB90}" srcOrd="0" destOrd="0" presId="urn:microsoft.com/office/officeart/2005/8/layout/radial5"/>
    <dgm:cxn modelId="{FAF3F9FB-4BB2-42A6-BC57-1EF25D1115D0}" type="presOf" srcId="{F7ECFC5D-F0EF-40EC-B895-B09A8E659D09}" destId="{A29EC18B-50CE-4307-92F6-56ABE806E139}" srcOrd="1" destOrd="0" presId="urn:microsoft.com/office/officeart/2005/8/layout/radial5"/>
    <dgm:cxn modelId="{EFC6A202-7062-44A3-AA1B-2B6C3241482C}" type="presParOf" srcId="{65DDD66F-DCD5-47B4-8A49-E09705C054DF}" destId="{4DF6B629-8D1F-4D02-9B0F-0253A2E30CF2}" srcOrd="0" destOrd="0" presId="urn:microsoft.com/office/officeart/2005/8/layout/radial5"/>
    <dgm:cxn modelId="{63D58C32-BD8F-4EFC-A115-FE543E448231}" type="presParOf" srcId="{65DDD66F-DCD5-47B4-8A49-E09705C054DF}" destId="{1BA01775-54F6-440C-97AE-13432595E0EB}" srcOrd="1" destOrd="0" presId="urn:microsoft.com/office/officeart/2005/8/layout/radial5"/>
    <dgm:cxn modelId="{43D023A0-FEF5-4D1D-80AB-7BE19A25F43E}" type="presParOf" srcId="{1BA01775-54F6-440C-97AE-13432595E0EB}" destId="{A29EC18B-50CE-4307-92F6-56ABE806E139}" srcOrd="0" destOrd="0" presId="urn:microsoft.com/office/officeart/2005/8/layout/radial5"/>
    <dgm:cxn modelId="{EB4F14E7-621D-40E5-B923-47ACFE48886A}" type="presParOf" srcId="{65DDD66F-DCD5-47B4-8A49-E09705C054DF}" destId="{7300CCE6-5E59-4E64-85C7-13B54355D599}" srcOrd="2" destOrd="0" presId="urn:microsoft.com/office/officeart/2005/8/layout/radial5"/>
    <dgm:cxn modelId="{DEF43A27-1376-435D-9A34-085ADBE3498A}" type="presParOf" srcId="{65DDD66F-DCD5-47B4-8A49-E09705C054DF}" destId="{5B9AB251-2BA3-464C-A433-7419354DF9CA}" srcOrd="3" destOrd="0" presId="urn:microsoft.com/office/officeart/2005/8/layout/radial5"/>
    <dgm:cxn modelId="{EDC14BA4-AC92-4262-90DB-439D809FB1F6}" type="presParOf" srcId="{5B9AB251-2BA3-464C-A433-7419354DF9CA}" destId="{9422F16D-7703-4BAC-AFA1-1E123E5FC05D}" srcOrd="0" destOrd="0" presId="urn:microsoft.com/office/officeart/2005/8/layout/radial5"/>
    <dgm:cxn modelId="{76DF5981-1964-4842-9995-DE0A220F4373}" type="presParOf" srcId="{65DDD66F-DCD5-47B4-8A49-E09705C054DF}" destId="{E83B84C5-39D3-4B1B-BB29-8E5A7EB1A7EE}" srcOrd="4" destOrd="0" presId="urn:microsoft.com/office/officeart/2005/8/layout/radial5"/>
    <dgm:cxn modelId="{1D037712-15C4-4F5B-A02B-B3E0DF1E7FD9}" type="presParOf" srcId="{65DDD66F-DCD5-47B4-8A49-E09705C054DF}" destId="{63B87F5E-40AB-4112-9664-1F1761B5CE60}" srcOrd="5" destOrd="0" presId="urn:microsoft.com/office/officeart/2005/8/layout/radial5"/>
    <dgm:cxn modelId="{A80152BE-A282-4D88-9F3E-E7CDD1466871}" type="presParOf" srcId="{63B87F5E-40AB-4112-9664-1F1761B5CE60}" destId="{1ED4C1D4-1AA6-4EB2-9A9E-DEA9F521D565}" srcOrd="0" destOrd="0" presId="urn:microsoft.com/office/officeart/2005/8/layout/radial5"/>
    <dgm:cxn modelId="{C3B088C0-AB70-4C9A-ADC5-AF19579BCC9C}" type="presParOf" srcId="{65DDD66F-DCD5-47B4-8A49-E09705C054DF}" destId="{41A5D4E1-3C95-4CB3-84A9-4FAB920A1C77}" srcOrd="6" destOrd="0" presId="urn:microsoft.com/office/officeart/2005/8/layout/radial5"/>
    <dgm:cxn modelId="{E9862A58-62A3-4A8C-84E3-7AB3BE486861}" type="presParOf" srcId="{65DDD66F-DCD5-47B4-8A49-E09705C054DF}" destId="{AC58EB26-B72E-4B0C-9F54-23425815F9D5}" srcOrd="7" destOrd="0" presId="urn:microsoft.com/office/officeart/2005/8/layout/radial5"/>
    <dgm:cxn modelId="{68373CD5-4061-4912-962F-C277B4B59264}" type="presParOf" srcId="{AC58EB26-B72E-4B0C-9F54-23425815F9D5}" destId="{F1B637BF-5415-461E-ADE2-D617CCB98163}" srcOrd="0" destOrd="0" presId="urn:microsoft.com/office/officeart/2005/8/layout/radial5"/>
    <dgm:cxn modelId="{55954748-91D9-4689-814F-6005DCBB1AEC}" type="presParOf" srcId="{65DDD66F-DCD5-47B4-8A49-E09705C054DF}" destId="{763396AF-9AA5-4405-AA04-DF586212EF9C}" srcOrd="8" destOrd="0" presId="urn:microsoft.com/office/officeart/2005/8/layout/radial5"/>
    <dgm:cxn modelId="{7508A481-6D08-4707-A805-61E323B024D9}" type="presParOf" srcId="{65DDD66F-DCD5-47B4-8A49-E09705C054DF}" destId="{043BFBA1-1D94-49DB-BD20-31BF51EB69E0}" srcOrd="9" destOrd="0" presId="urn:microsoft.com/office/officeart/2005/8/layout/radial5"/>
    <dgm:cxn modelId="{5FE9E959-DA94-4DDA-AB84-531D6A941461}" type="presParOf" srcId="{043BFBA1-1D94-49DB-BD20-31BF51EB69E0}" destId="{4D84AE1A-B33D-471E-8D12-C45F6AD5AA27}" srcOrd="0" destOrd="0" presId="urn:microsoft.com/office/officeart/2005/8/layout/radial5"/>
    <dgm:cxn modelId="{9D2B0ABC-D96E-46B0-B8D0-26166CB5E306}" type="presParOf" srcId="{65DDD66F-DCD5-47B4-8A49-E09705C054DF}" destId="{44E4E3C3-E4F9-4C3B-B398-408FB81FC879}" srcOrd="10" destOrd="0" presId="urn:microsoft.com/office/officeart/2005/8/layout/radial5"/>
    <dgm:cxn modelId="{B7DEB54F-5251-497C-8065-7878AAC54A91}" type="presParOf" srcId="{65DDD66F-DCD5-47B4-8A49-E09705C054DF}" destId="{37CFED71-5111-44A9-BC07-7F047BA834FA}" srcOrd="11" destOrd="0" presId="urn:microsoft.com/office/officeart/2005/8/layout/radial5"/>
    <dgm:cxn modelId="{1520D55C-D67B-48BA-8694-A217E69C5310}" type="presParOf" srcId="{37CFED71-5111-44A9-BC07-7F047BA834FA}" destId="{54803DC0-442B-431F-A8BC-835D28AF1306}" srcOrd="0" destOrd="0" presId="urn:microsoft.com/office/officeart/2005/8/layout/radial5"/>
    <dgm:cxn modelId="{6653E105-3DDE-4AC6-AE96-559F0C176C0E}" type="presParOf" srcId="{65DDD66F-DCD5-47B4-8A49-E09705C054DF}" destId="{BDA2775A-2344-491E-B30C-36F3BF96A050}" srcOrd="12" destOrd="0" presId="urn:microsoft.com/office/officeart/2005/8/layout/radial5"/>
    <dgm:cxn modelId="{943A98F0-6EB4-43C9-98DC-9415335AD256}" type="presParOf" srcId="{65DDD66F-DCD5-47B4-8A49-E09705C054DF}" destId="{E2617EB8-4F3E-4B1C-8144-3595A76A6637}" srcOrd="13" destOrd="0" presId="urn:microsoft.com/office/officeart/2005/8/layout/radial5"/>
    <dgm:cxn modelId="{C41BF0F0-8653-4908-A387-38E884DB9D8B}" type="presParOf" srcId="{E2617EB8-4F3E-4B1C-8144-3595A76A6637}" destId="{241399AD-3F15-40AB-B842-1F80B848D204}" srcOrd="0" destOrd="0" presId="urn:microsoft.com/office/officeart/2005/8/layout/radial5"/>
    <dgm:cxn modelId="{41763E9A-34D7-4FDF-BEA6-AEB1769CEE27}" type="presParOf" srcId="{65DDD66F-DCD5-47B4-8A49-E09705C054DF}" destId="{BCB2737F-AF18-4C8B-9A55-5F11117C14E7}" srcOrd="14" destOrd="0" presId="urn:microsoft.com/office/officeart/2005/8/layout/radial5"/>
    <dgm:cxn modelId="{7D2B2A6E-62D3-4898-B20C-A679B61652BE}" type="presParOf" srcId="{65DDD66F-DCD5-47B4-8A49-E09705C054DF}" destId="{17E8133A-F33D-45A8-AC02-A5B66DFEE7DE}" srcOrd="15" destOrd="0" presId="urn:microsoft.com/office/officeart/2005/8/layout/radial5"/>
    <dgm:cxn modelId="{56A74C75-3624-4A86-97F2-3F768941AE40}" type="presParOf" srcId="{17E8133A-F33D-45A8-AC02-A5B66DFEE7DE}" destId="{AD85A710-E8C6-4215-AE95-3696B59F69F3}" srcOrd="0" destOrd="0" presId="urn:microsoft.com/office/officeart/2005/8/layout/radial5"/>
    <dgm:cxn modelId="{37CCE966-BF31-4318-98F6-8C9787972EE4}" type="presParOf" srcId="{65DDD66F-DCD5-47B4-8A49-E09705C054DF}" destId="{5A7B094F-9B90-4924-8A5C-565F00772EE4}" srcOrd="16" destOrd="0" presId="urn:microsoft.com/office/officeart/2005/8/layout/radial5"/>
    <dgm:cxn modelId="{D94BD92D-D149-4015-8153-95AA7EA1B323}" type="presParOf" srcId="{65DDD66F-DCD5-47B4-8A49-E09705C054DF}" destId="{76B8A0E2-AE01-480F-A871-28BC7594CB90}" srcOrd="17" destOrd="0" presId="urn:microsoft.com/office/officeart/2005/8/layout/radial5"/>
    <dgm:cxn modelId="{0FA85CC8-F0E2-459E-8970-CD9DC182B345}" type="presParOf" srcId="{76B8A0E2-AE01-480F-A871-28BC7594CB90}" destId="{5DD6D8BF-60BA-4A12-A241-F438D8404948}" srcOrd="0" destOrd="0" presId="urn:microsoft.com/office/officeart/2005/8/layout/radial5"/>
    <dgm:cxn modelId="{F83DEA9E-B227-4015-829E-CCE39E996738}" type="presParOf" srcId="{65DDD66F-DCD5-47B4-8A49-E09705C054DF}" destId="{B64FE8B9-CE1E-49DA-836C-D67B89C34DF9}" srcOrd="18" destOrd="0" presId="urn:microsoft.com/office/officeart/2005/8/layout/radial5"/>
    <dgm:cxn modelId="{95AC9873-61D5-45FD-8486-BCD36EFF8555}" type="presParOf" srcId="{65DDD66F-DCD5-47B4-8A49-E09705C054DF}" destId="{93B07BD4-E9A4-4531-BDB5-1973A1E0B8B7}" srcOrd="19" destOrd="0" presId="urn:microsoft.com/office/officeart/2005/8/layout/radial5"/>
    <dgm:cxn modelId="{3434518A-15E6-45F6-AEAC-8C573AC2808D}" type="presParOf" srcId="{93B07BD4-E9A4-4531-BDB5-1973A1E0B8B7}" destId="{1DA7EE7B-3EDC-45D3-9CE7-F6CA44722AFC}" srcOrd="0" destOrd="0" presId="urn:microsoft.com/office/officeart/2005/8/layout/radial5"/>
    <dgm:cxn modelId="{F161CF5F-9555-4C19-AC56-C0B0FCCB2AD5}" type="presParOf" srcId="{65DDD66F-DCD5-47B4-8A49-E09705C054DF}" destId="{9BD4DCA1-09A2-43AD-8AB4-68334FBC3420}" srcOrd="20" destOrd="0" presId="urn:microsoft.com/office/officeart/2005/8/layout/radial5"/>
    <dgm:cxn modelId="{386726CB-44C2-4B95-94AD-E388325FC3F0}" type="presParOf" srcId="{65DDD66F-DCD5-47B4-8A49-E09705C054DF}" destId="{B7B4987A-E4D0-4DF9-A146-2E560677A020}" srcOrd="21" destOrd="0" presId="urn:microsoft.com/office/officeart/2005/8/layout/radial5"/>
    <dgm:cxn modelId="{FEE48839-F349-4A49-97AD-F0D20CE06B62}" type="presParOf" srcId="{B7B4987A-E4D0-4DF9-A146-2E560677A020}" destId="{1A7A719A-547B-4888-8E2F-96156C822899}" srcOrd="0" destOrd="0" presId="urn:microsoft.com/office/officeart/2005/8/layout/radial5"/>
    <dgm:cxn modelId="{86AADFCC-F079-49F6-AC3F-A75F63DFD295}" type="presParOf" srcId="{65DDD66F-DCD5-47B4-8A49-E09705C054DF}" destId="{139C2C74-C296-41D6-8DBD-0BBED7229215}" srcOrd="22" destOrd="0" presId="urn:microsoft.com/office/officeart/2005/8/layout/radial5"/>
    <dgm:cxn modelId="{A77C773F-F30D-4678-81A2-9D47CB6C4E8D}" type="presParOf" srcId="{65DDD66F-DCD5-47B4-8A49-E09705C054DF}" destId="{A8326B4F-F22D-4E75-9165-C4D2730CE41E}" srcOrd="23" destOrd="0" presId="urn:microsoft.com/office/officeart/2005/8/layout/radial5"/>
    <dgm:cxn modelId="{E69D7D2B-CBFC-41C5-B3D8-DB314FB3B8AB}" type="presParOf" srcId="{A8326B4F-F22D-4E75-9165-C4D2730CE41E}" destId="{0D73F9CB-701A-4F4C-8BD0-344182F53C65}" srcOrd="0" destOrd="0" presId="urn:microsoft.com/office/officeart/2005/8/layout/radial5"/>
    <dgm:cxn modelId="{B8FDF035-2356-4E6D-A365-227C3E8AC9FE}" type="presParOf" srcId="{65DDD66F-DCD5-47B4-8A49-E09705C054DF}" destId="{ED23BB5D-7BAB-477D-80D6-C4120980CFF3}" srcOrd="2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445379" y="1226664"/>
          <a:ext cx="978135" cy="47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171"/>
              </a:lnTo>
              <a:lnTo>
                <a:pt x="978135" y="47917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381171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3064208" y="0"/>
              </a:moveTo>
              <a:lnTo>
                <a:pt x="3064208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606854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1838524" y="0"/>
              </a:moveTo>
              <a:lnTo>
                <a:pt x="1838524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3832538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612841" y="0"/>
              </a:moveTo>
              <a:lnTo>
                <a:pt x="612841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445379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612841" y="825563"/>
              </a:lnTo>
              <a:lnTo>
                <a:pt x="612841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445379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1838524" y="825563"/>
              </a:lnTo>
              <a:lnTo>
                <a:pt x="1838524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104403" y="2665069"/>
          <a:ext cx="151944" cy="118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164"/>
              </a:lnTo>
              <a:lnTo>
                <a:pt x="151944" y="118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104403" y="2665069"/>
          <a:ext cx="151944" cy="46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962"/>
              </a:lnTo>
              <a:lnTo>
                <a:pt x="151944" y="4659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445379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3064208" y="825563"/>
              </a:lnTo>
              <a:lnTo>
                <a:pt x="3064208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399659" y="507461"/>
          <a:ext cx="91440" cy="2127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7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3938899" y="98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Directorio</a:t>
          </a:r>
        </a:p>
      </dsp:txBody>
      <dsp:txXfrm>
        <a:off x="3938899" y="981"/>
        <a:ext cx="1012961" cy="506480"/>
      </dsp:txXfrm>
    </dsp:sp>
    <dsp:sp modelId="{0745ABF3-D10B-4BD6-BFD1-FC217C8684CB}">
      <dsp:nvSpPr>
        <dsp:cNvPr id="0" name=""/>
        <dsp:cNvSpPr/>
      </dsp:nvSpPr>
      <dsp:spPr>
        <a:xfrm>
          <a:off x="3938899" y="720183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Gerencia General</a:t>
          </a:r>
        </a:p>
      </dsp:txBody>
      <dsp:txXfrm>
        <a:off x="3938899" y="720183"/>
        <a:ext cx="1012961" cy="506480"/>
      </dsp:txXfrm>
    </dsp:sp>
    <dsp:sp modelId="{43C1B652-7F5E-43CE-A220-8A1346E2A993}">
      <dsp:nvSpPr>
        <dsp:cNvPr id="0" name=""/>
        <dsp:cNvSpPr/>
      </dsp:nvSpPr>
      <dsp:spPr>
        <a:xfrm>
          <a:off x="700310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Administración</a:t>
          </a:r>
        </a:p>
      </dsp:txBody>
      <dsp:txXfrm>
        <a:off x="7003107" y="2158588"/>
        <a:ext cx="1012961" cy="506480"/>
      </dsp:txXfrm>
    </dsp:sp>
    <dsp:sp modelId="{8FAABA2D-EE24-4594-8B67-CB1557B3847D}">
      <dsp:nvSpPr>
        <dsp:cNvPr id="0" name=""/>
        <dsp:cNvSpPr/>
      </dsp:nvSpPr>
      <dsp:spPr>
        <a:xfrm>
          <a:off x="7256347" y="287779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Recursos Humanos</a:t>
          </a:r>
        </a:p>
      </dsp:txBody>
      <dsp:txXfrm>
        <a:off x="7256347" y="2877791"/>
        <a:ext cx="1012961" cy="506480"/>
      </dsp:txXfrm>
    </dsp:sp>
    <dsp:sp modelId="{3E27DD5E-2ACB-4C3F-96F2-190989F7D22A}">
      <dsp:nvSpPr>
        <dsp:cNvPr id="0" name=""/>
        <dsp:cNvSpPr/>
      </dsp:nvSpPr>
      <dsp:spPr>
        <a:xfrm>
          <a:off x="7256347" y="3596994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Finanzas</a:t>
          </a:r>
        </a:p>
      </dsp:txBody>
      <dsp:txXfrm>
        <a:off x="7256347" y="3596994"/>
        <a:ext cx="1012961" cy="506480"/>
      </dsp:txXfrm>
    </dsp:sp>
    <dsp:sp modelId="{19D30342-8B9F-4CDF-8E07-08B7BC98B7F0}">
      <dsp:nvSpPr>
        <dsp:cNvPr id="0" name=""/>
        <dsp:cNvSpPr/>
      </dsp:nvSpPr>
      <dsp:spPr>
        <a:xfrm>
          <a:off x="577742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Almacenamiento</a:t>
          </a:r>
        </a:p>
      </dsp:txBody>
      <dsp:txXfrm>
        <a:off x="5777424" y="2158588"/>
        <a:ext cx="1012961" cy="506480"/>
      </dsp:txXfrm>
    </dsp:sp>
    <dsp:sp modelId="{1841E13B-0DF1-471E-99BC-69721716D637}">
      <dsp:nvSpPr>
        <dsp:cNvPr id="0" name=""/>
        <dsp:cNvSpPr/>
      </dsp:nvSpPr>
      <dsp:spPr>
        <a:xfrm>
          <a:off x="455174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Calidad</a:t>
          </a:r>
        </a:p>
      </dsp:txBody>
      <dsp:txXfrm>
        <a:off x="4551740" y="2158588"/>
        <a:ext cx="1012961" cy="506480"/>
      </dsp:txXfrm>
    </dsp:sp>
    <dsp:sp modelId="{D11D011A-1E92-4EC7-81D0-7D8B2B0DA01E}">
      <dsp:nvSpPr>
        <dsp:cNvPr id="0" name=""/>
        <dsp:cNvSpPr/>
      </dsp:nvSpPr>
      <dsp:spPr>
        <a:xfrm>
          <a:off x="332605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Producción</a:t>
          </a:r>
        </a:p>
      </dsp:txBody>
      <dsp:txXfrm>
        <a:off x="3326057" y="2158588"/>
        <a:ext cx="1012961" cy="506480"/>
      </dsp:txXfrm>
    </dsp:sp>
    <dsp:sp modelId="{A8C10157-D9A6-4BEC-8BC8-EE2E878F7CE7}">
      <dsp:nvSpPr>
        <dsp:cNvPr id="0" name=""/>
        <dsp:cNvSpPr/>
      </dsp:nvSpPr>
      <dsp:spPr>
        <a:xfrm>
          <a:off x="210037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Compras</a:t>
          </a:r>
        </a:p>
      </dsp:txBody>
      <dsp:txXfrm>
        <a:off x="2100374" y="2158588"/>
        <a:ext cx="1012961" cy="506480"/>
      </dsp:txXfrm>
    </dsp:sp>
    <dsp:sp modelId="{03594DEF-FFE9-4381-A292-36708A42F664}">
      <dsp:nvSpPr>
        <dsp:cNvPr id="0" name=""/>
        <dsp:cNvSpPr/>
      </dsp:nvSpPr>
      <dsp:spPr>
        <a:xfrm>
          <a:off x="87469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Ventas</a:t>
          </a:r>
        </a:p>
      </dsp:txBody>
      <dsp:txXfrm>
        <a:off x="874690" y="2158588"/>
        <a:ext cx="1012961" cy="506480"/>
      </dsp:txXfrm>
    </dsp:sp>
    <dsp:sp modelId="{5DD2C098-E408-414B-9FA6-3AE9F707CEC2}">
      <dsp:nvSpPr>
        <dsp:cNvPr id="0" name=""/>
        <dsp:cNvSpPr/>
      </dsp:nvSpPr>
      <dsp:spPr>
        <a:xfrm>
          <a:off x="5423515" y="1452595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Asesoría Contable</a:t>
          </a:r>
        </a:p>
      </dsp:txBody>
      <dsp:txXfrm>
        <a:off x="5423515" y="1452595"/>
        <a:ext cx="1012961" cy="5064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F6B629-8D1F-4D02-9B0F-0253A2E30CF2}">
      <dsp:nvSpPr>
        <dsp:cNvPr id="0" name=""/>
        <dsp:cNvSpPr/>
      </dsp:nvSpPr>
      <dsp:spPr>
        <a:xfrm>
          <a:off x="3725511" y="2347416"/>
          <a:ext cx="1713048" cy="126181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b="1" kern="1200" dirty="0" err="1">
              <a:solidFill>
                <a:sysClr val="windowText" lastClr="000000"/>
              </a:solidFill>
            </a:rPr>
            <a:t>MetalSoft</a:t>
          </a:r>
          <a:endParaRPr lang="es-AR" sz="1700" b="1" kern="1200" dirty="0">
            <a:solidFill>
              <a:sysClr val="windowText" lastClr="000000"/>
            </a:solidFill>
          </a:endParaRPr>
        </a:p>
      </dsp:txBody>
      <dsp:txXfrm>
        <a:off x="3725511" y="2347416"/>
        <a:ext cx="1713048" cy="1261813"/>
      </dsp:txXfrm>
    </dsp:sp>
    <dsp:sp modelId="{1BA01775-54F6-440C-97AE-13432595E0EB}">
      <dsp:nvSpPr>
        <dsp:cNvPr id="0" name=""/>
        <dsp:cNvSpPr/>
      </dsp:nvSpPr>
      <dsp:spPr>
        <a:xfrm rot="16200000">
          <a:off x="4239292" y="1482531"/>
          <a:ext cx="685485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6200000">
        <a:off x="4239292" y="1482531"/>
        <a:ext cx="685485" cy="475202"/>
      </dsp:txXfrm>
    </dsp:sp>
    <dsp:sp modelId="{7300CCE6-5E59-4E64-85C7-13B54355D599}">
      <dsp:nvSpPr>
        <dsp:cNvPr id="0" name=""/>
        <dsp:cNvSpPr/>
      </dsp:nvSpPr>
      <dsp:spPr>
        <a:xfrm>
          <a:off x="3927406" y="-17526"/>
          <a:ext cx="1309257" cy="107157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Pedidos y </a:t>
          </a:r>
          <a:r>
            <a:rPr lang="es-AR" sz="1200" b="1" kern="1200" dirty="0" err="1" smtClean="0">
              <a:solidFill>
                <a:sysClr val="windowText" lastClr="000000"/>
              </a:solidFill>
            </a:rPr>
            <a:t>Cotizacio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 err="1" smtClean="0">
              <a:solidFill>
                <a:sysClr val="windowText" lastClr="000000"/>
              </a:solidFill>
            </a:rPr>
            <a:t>nes</a:t>
          </a:r>
          <a:endParaRPr lang="es-AR" sz="1200" b="1" kern="1200" dirty="0">
            <a:solidFill>
              <a:sysClr val="windowText" lastClr="000000"/>
            </a:solidFill>
          </a:endParaRPr>
        </a:p>
      </dsp:txBody>
      <dsp:txXfrm>
        <a:off x="3927406" y="-17526"/>
        <a:ext cx="1309257" cy="1071575"/>
      </dsp:txXfrm>
    </dsp:sp>
    <dsp:sp modelId="{5B9AB251-2BA3-464C-A433-7419354DF9CA}">
      <dsp:nvSpPr>
        <dsp:cNvPr id="0" name=""/>
        <dsp:cNvSpPr/>
      </dsp:nvSpPr>
      <dsp:spPr>
        <a:xfrm rot="18068805">
          <a:off x="4912456" y="1638576"/>
          <a:ext cx="671326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03396"/>
                <a:satOff val="-426"/>
                <a:lumOff val="-89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"/>
                <a:satOff val="-426"/>
                <a:lumOff val="-89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"/>
                <a:satOff val="-426"/>
                <a:lumOff val="-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8068805">
        <a:off x="4912456" y="1638576"/>
        <a:ext cx="671326" cy="475202"/>
      </dsp:txXfrm>
    </dsp:sp>
    <dsp:sp modelId="{E83B84C5-39D3-4B1B-BB29-8E5A7EB1A7EE}">
      <dsp:nvSpPr>
        <dsp:cNvPr id="0" name=""/>
        <dsp:cNvSpPr/>
      </dsp:nvSpPr>
      <dsp:spPr>
        <a:xfrm>
          <a:off x="5213911" y="288032"/>
          <a:ext cx="1331837" cy="1085751"/>
        </a:xfrm>
        <a:prstGeom prst="ellipse">
          <a:avLst/>
        </a:prstGeom>
        <a:gradFill rotWithShape="0">
          <a:gsLst>
            <a:gs pos="0">
              <a:schemeClr val="accent3">
                <a:hueOff val="-103396"/>
                <a:satOff val="-426"/>
                <a:lumOff val="-89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"/>
                <a:satOff val="-426"/>
                <a:lumOff val="-89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"/>
                <a:satOff val="-426"/>
                <a:lumOff val="-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Produc</a:t>
          </a:r>
          <a:r>
            <a:rPr lang="es-AR" sz="1200" b="1" kern="1200" baseline="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ción</a:t>
          </a:r>
          <a:endParaRPr lang="es-AR" sz="1200" b="1" kern="1200" baseline="0" dirty="0">
            <a:solidFill>
              <a:sysClr val="windowText" lastClr="000000"/>
            </a:solidFill>
          </a:endParaRPr>
        </a:p>
      </dsp:txBody>
      <dsp:txXfrm>
        <a:off x="5213911" y="288032"/>
        <a:ext cx="1331837" cy="1085751"/>
      </dsp:txXfrm>
    </dsp:sp>
    <dsp:sp modelId="{63B87F5E-40AB-4112-9664-1F1761B5CE60}">
      <dsp:nvSpPr>
        <dsp:cNvPr id="0" name=""/>
        <dsp:cNvSpPr/>
      </dsp:nvSpPr>
      <dsp:spPr>
        <a:xfrm rot="19800000">
          <a:off x="5419349" y="2096237"/>
          <a:ext cx="55793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206792"/>
                <a:satOff val="-853"/>
                <a:lumOff val="-179"/>
                <a:alphaOff val="0"/>
                <a:shade val="51000"/>
                <a:satMod val="130000"/>
              </a:schemeClr>
            </a:gs>
            <a:gs pos="80000">
              <a:schemeClr val="accent3">
                <a:hueOff val="-206792"/>
                <a:satOff val="-853"/>
                <a:lumOff val="-179"/>
                <a:alphaOff val="0"/>
                <a:shade val="93000"/>
                <a:satMod val="130000"/>
              </a:schemeClr>
            </a:gs>
            <a:gs pos="100000">
              <a:schemeClr val="accent3">
                <a:hueOff val="-206792"/>
                <a:satOff val="-853"/>
                <a:lumOff val="-1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9800000">
        <a:off x="5419349" y="2096237"/>
        <a:ext cx="557931" cy="475202"/>
      </dsp:txXfrm>
    </dsp:sp>
    <dsp:sp modelId="{41A5D4E1-3C95-4CB3-84A9-4FAB920A1C77}">
      <dsp:nvSpPr>
        <dsp:cNvPr id="0" name=""/>
        <dsp:cNvSpPr/>
      </dsp:nvSpPr>
      <dsp:spPr>
        <a:xfrm>
          <a:off x="6028122" y="1228892"/>
          <a:ext cx="1368780" cy="1038800"/>
        </a:xfrm>
        <a:prstGeom prst="ellipse">
          <a:avLst/>
        </a:prstGeom>
        <a:gradFill rotWithShape="0">
          <a:gsLst>
            <a:gs pos="0">
              <a:schemeClr val="accent3">
                <a:hueOff val="-206792"/>
                <a:satOff val="-853"/>
                <a:lumOff val="-179"/>
                <a:alphaOff val="0"/>
                <a:shade val="51000"/>
                <a:satMod val="130000"/>
              </a:schemeClr>
            </a:gs>
            <a:gs pos="80000">
              <a:schemeClr val="accent3">
                <a:hueOff val="-206792"/>
                <a:satOff val="-853"/>
                <a:lumOff val="-179"/>
                <a:alphaOff val="0"/>
                <a:shade val="93000"/>
                <a:satMod val="130000"/>
              </a:schemeClr>
            </a:gs>
            <a:gs pos="100000">
              <a:schemeClr val="accent3">
                <a:hueOff val="-206792"/>
                <a:satOff val="-853"/>
                <a:lumOff val="-1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Calidad</a:t>
          </a:r>
        </a:p>
      </dsp:txBody>
      <dsp:txXfrm>
        <a:off x="6028122" y="1228892"/>
        <a:ext cx="1368780" cy="1038800"/>
      </dsp:txXfrm>
    </dsp:sp>
    <dsp:sp modelId="{AC58EB26-B72E-4B0C-9F54-23425815F9D5}">
      <dsp:nvSpPr>
        <dsp:cNvPr id="0" name=""/>
        <dsp:cNvSpPr/>
      </dsp:nvSpPr>
      <dsp:spPr>
        <a:xfrm>
          <a:off x="5631225" y="2740722"/>
          <a:ext cx="464149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310188"/>
                <a:satOff val="-1279"/>
                <a:lumOff val="-268"/>
                <a:alphaOff val="0"/>
                <a:shade val="51000"/>
                <a:satMod val="130000"/>
              </a:schemeClr>
            </a:gs>
            <a:gs pos="80000">
              <a:schemeClr val="accent3">
                <a:hueOff val="-310188"/>
                <a:satOff val="-1279"/>
                <a:lumOff val="-268"/>
                <a:alphaOff val="0"/>
                <a:shade val="93000"/>
                <a:satMod val="130000"/>
              </a:schemeClr>
            </a:gs>
            <a:gs pos="100000">
              <a:schemeClr val="accent3">
                <a:hueOff val="-310188"/>
                <a:satOff val="-1279"/>
                <a:lumOff val="-2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>
        <a:off x="5631225" y="2740722"/>
        <a:ext cx="464149" cy="475202"/>
      </dsp:txXfrm>
    </dsp:sp>
    <dsp:sp modelId="{763396AF-9AA5-4405-AA04-DF586212EF9C}">
      <dsp:nvSpPr>
        <dsp:cNvPr id="0" name=""/>
        <dsp:cNvSpPr/>
      </dsp:nvSpPr>
      <dsp:spPr>
        <a:xfrm>
          <a:off x="6314313" y="2376262"/>
          <a:ext cx="1455570" cy="1204122"/>
        </a:xfrm>
        <a:prstGeom prst="ellipse">
          <a:avLst/>
        </a:prstGeom>
        <a:gradFill rotWithShape="0">
          <a:gsLst>
            <a:gs pos="0">
              <a:schemeClr val="accent3">
                <a:hueOff val="-310188"/>
                <a:satOff val="-1279"/>
                <a:lumOff val="-268"/>
                <a:alphaOff val="0"/>
                <a:shade val="51000"/>
                <a:satMod val="130000"/>
              </a:schemeClr>
            </a:gs>
            <a:gs pos="80000">
              <a:schemeClr val="accent3">
                <a:hueOff val="-310188"/>
                <a:satOff val="-1279"/>
                <a:lumOff val="-268"/>
                <a:alphaOff val="0"/>
                <a:shade val="93000"/>
                <a:satMod val="130000"/>
              </a:schemeClr>
            </a:gs>
            <a:gs pos="100000">
              <a:schemeClr val="accent3">
                <a:hueOff val="-310188"/>
                <a:satOff val="-1279"/>
                <a:lumOff val="-2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Cobros</a:t>
          </a:r>
        </a:p>
      </dsp:txBody>
      <dsp:txXfrm>
        <a:off x="6314313" y="2376262"/>
        <a:ext cx="1455570" cy="1204122"/>
      </dsp:txXfrm>
    </dsp:sp>
    <dsp:sp modelId="{043BFBA1-1D94-49DB-BD20-31BF51EB69E0}">
      <dsp:nvSpPr>
        <dsp:cNvPr id="0" name=""/>
        <dsp:cNvSpPr/>
      </dsp:nvSpPr>
      <dsp:spPr>
        <a:xfrm rot="1672002">
          <a:off x="5450403" y="3347486"/>
          <a:ext cx="558442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413584"/>
                <a:satOff val="-1705"/>
                <a:lumOff val="-357"/>
                <a:alphaOff val="0"/>
                <a:shade val="51000"/>
                <a:satMod val="130000"/>
              </a:schemeClr>
            </a:gs>
            <a:gs pos="80000">
              <a:schemeClr val="accent3">
                <a:hueOff val="-413584"/>
                <a:satOff val="-1705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3">
                <a:hueOff val="-413584"/>
                <a:satOff val="-1705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672002">
        <a:off x="5450403" y="3347486"/>
        <a:ext cx="558442" cy="475202"/>
      </dsp:txXfrm>
    </dsp:sp>
    <dsp:sp modelId="{44E4E3C3-E4F9-4C3B-B398-408FB81FC879}">
      <dsp:nvSpPr>
        <dsp:cNvPr id="0" name=""/>
        <dsp:cNvSpPr/>
      </dsp:nvSpPr>
      <dsp:spPr>
        <a:xfrm>
          <a:off x="6078682" y="3621192"/>
          <a:ext cx="1403169" cy="1038800"/>
        </a:xfrm>
        <a:prstGeom prst="ellipse">
          <a:avLst/>
        </a:prstGeom>
        <a:gradFill rotWithShape="0">
          <a:gsLst>
            <a:gs pos="0">
              <a:schemeClr val="accent3">
                <a:hueOff val="-413584"/>
                <a:satOff val="-1705"/>
                <a:lumOff val="-357"/>
                <a:alphaOff val="0"/>
                <a:shade val="51000"/>
                <a:satMod val="130000"/>
              </a:schemeClr>
            </a:gs>
            <a:gs pos="80000">
              <a:schemeClr val="accent3">
                <a:hueOff val="-413584"/>
                <a:satOff val="-1705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3">
                <a:hueOff val="-413584"/>
                <a:satOff val="-1705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Compras</a:t>
          </a:r>
        </a:p>
      </dsp:txBody>
      <dsp:txXfrm>
        <a:off x="6078682" y="3621192"/>
        <a:ext cx="1403169" cy="1038800"/>
      </dsp:txXfrm>
    </dsp:sp>
    <dsp:sp modelId="{37CFED71-5111-44A9-BC07-7F047BA834FA}">
      <dsp:nvSpPr>
        <dsp:cNvPr id="0" name=""/>
        <dsp:cNvSpPr/>
      </dsp:nvSpPr>
      <dsp:spPr>
        <a:xfrm rot="3403206">
          <a:off x="4956219" y="3795331"/>
          <a:ext cx="636070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516980"/>
                <a:satOff val="-2131"/>
                <a:lumOff val="-447"/>
                <a:alphaOff val="0"/>
                <a:shade val="51000"/>
                <a:satMod val="130000"/>
              </a:schemeClr>
            </a:gs>
            <a:gs pos="80000">
              <a:schemeClr val="accent3">
                <a:hueOff val="-516980"/>
                <a:satOff val="-2131"/>
                <a:lumOff val="-447"/>
                <a:alphaOff val="0"/>
                <a:shade val="93000"/>
                <a:satMod val="130000"/>
              </a:schemeClr>
            </a:gs>
            <a:gs pos="100000">
              <a:schemeClr val="accent3">
                <a:hueOff val="-516980"/>
                <a:satOff val="-2131"/>
                <a:lumOff val="-4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3403206">
        <a:off x="4956219" y="3795331"/>
        <a:ext cx="636070" cy="475202"/>
      </dsp:txXfrm>
    </dsp:sp>
    <dsp:sp modelId="{BDA2775A-2344-491E-B30C-36F3BF96A050}">
      <dsp:nvSpPr>
        <dsp:cNvPr id="0" name=""/>
        <dsp:cNvSpPr/>
      </dsp:nvSpPr>
      <dsp:spPr>
        <a:xfrm>
          <a:off x="5209685" y="4501307"/>
          <a:ext cx="1408071" cy="1011728"/>
        </a:xfrm>
        <a:prstGeom prst="ellipse">
          <a:avLst/>
        </a:prstGeom>
        <a:gradFill rotWithShape="0">
          <a:gsLst>
            <a:gs pos="0">
              <a:schemeClr val="accent3">
                <a:hueOff val="-516980"/>
                <a:satOff val="-2131"/>
                <a:lumOff val="-447"/>
                <a:alphaOff val="0"/>
                <a:shade val="51000"/>
                <a:satMod val="130000"/>
              </a:schemeClr>
            </a:gs>
            <a:gs pos="80000">
              <a:schemeClr val="accent3">
                <a:hueOff val="-516980"/>
                <a:satOff val="-2131"/>
                <a:lumOff val="-447"/>
                <a:alphaOff val="0"/>
                <a:shade val="93000"/>
                <a:satMod val="130000"/>
              </a:schemeClr>
            </a:gs>
            <a:gs pos="100000">
              <a:schemeClr val="accent3">
                <a:hueOff val="-516980"/>
                <a:satOff val="-2131"/>
                <a:lumOff val="-4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smtClean="0">
              <a:solidFill>
                <a:sysClr val="windowText" lastClr="000000"/>
              </a:solidFill>
            </a:rPr>
            <a:t>Maquina-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rias</a:t>
          </a:r>
          <a:endParaRPr lang="es-AR" sz="1200" b="1" kern="1200" baseline="0" dirty="0">
            <a:solidFill>
              <a:sysClr val="windowText" lastClr="000000"/>
            </a:solidFill>
          </a:endParaRPr>
        </a:p>
      </dsp:txBody>
      <dsp:txXfrm>
        <a:off x="5209685" y="4501307"/>
        <a:ext cx="1408071" cy="1011728"/>
      </dsp:txXfrm>
    </dsp:sp>
    <dsp:sp modelId="{E2617EB8-4F3E-4B1C-8144-3595A76A6637}">
      <dsp:nvSpPr>
        <dsp:cNvPr id="0" name=""/>
        <dsp:cNvSpPr/>
      </dsp:nvSpPr>
      <dsp:spPr>
        <a:xfrm rot="5423868">
          <a:off x="4234063" y="3992554"/>
          <a:ext cx="67856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620376"/>
                <a:satOff val="-2558"/>
                <a:lumOff val="-536"/>
                <a:alphaOff val="0"/>
                <a:shade val="51000"/>
                <a:satMod val="130000"/>
              </a:schemeClr>
            </a:gs>
            <a:gs pos="80000">
              <a:schemeClr val="accent3">
                <a:hueOff val="-620376"/>
                <a:satOff val="-2558"/>
                <a:lumOff val="-536"/>
                <a:alphaOff val="0"/>
                <a:shade val="93000"/>
                <a:satMod val="130000"/>
              </a:schemeClr>
            </a:gs>
            <a:gs pos="100000">
              <a:schemeClr val="accent3">
                <a:hueOff val="-620376"/>
                <a:satOff val="-2558"/>
                <a:lumOff val="-5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5423868">
        <a:off x="4234063" y="3992554"/>
        <a:ext cx="678561" cy="475202"/>
      </dsp:txXfrm>
    </dsp:sp>
    <dsp:sp modelId="{BCB2737F-AF18-4C8B-9A55-5F11117C14E7}">
      <dsp:nvSpPr>
        <dsp:cNvPr id="0" name=""/>
        <dsp:cNvSpPr/>
      </dsp:nvSpPr>
      <dsp:spPr>
        <a:xfrm>
          <a:off x="3880589" y="4889488"/>
          <a:ext cx="1369015" cy="1056840"/>
        </a:xfrm>
        <a:prstGeom prst="ellipse">
          <a:avLst/>
        </a:prstGeom>
        <a:gradFill rotWithShape="0">
          <a:gsLst>
            <a:gs pos="0">
              <a:schemeClr val="accent3">
                <a:hueOff val="-620376"/>
                <a:satOff val="-2558"/>
                <a:lumOff val="-536"/>
                <a:alphaOff val="0"/>
                <a:shade val="51000"/>
                <a:satMod val="130000"/>
              </a:schemeClr>
            </a:gs>
            <a:gs pos="80000">
              <a:schemeClr val="accent3">
                <a:hueOff val="-620376"/>
                <a:satOff val="-2558"/>
                <a:lumOff val="-536"/>
                <a:alphaOff val="0"/>
                <a:shade val="93000"/>
                <a:satMod val="130000"/>
              </a:schemeClr>
            </a:gs>
            <a:gs pos="100000">
              <a:schemeClr val="accent3">
                <a:hueOff val="-620376"/>
                <a:satOff val="-2558"/>
                <a:lumOff val="-5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Trabajos </a:t>
          </a:r>
          <a:r>
            <a:rPr lang="es-AR" sz="1200" b="1" kern="1200" dirty="0" err="1" smtClean="0">
              <a:solidFill>
                <a:sysClr val="windowText" lastClr="000000"/>
              </a:solidFill>
            </a:rPr>
            <a:t>Terceriza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dos</a:t>
          </a:r>
          <a:endParaRPr lang="es-AR" sz="1200" b="1" kern="1200" dirty="0">
            <a:solidFill>
              <a:sysClr val="windowText" lastClr="000000"/>
            </a:solidFill>
          </a:endParaRPr>
        </a:p>
      </dsp:txBody>
      <dsp:txXfrm>
        <a:off x="3880589" y="4889488"/>
        <a:ext cx="1369015" cy="1056840"/>
      </dsp:txXfrm>
    </dsp:sp>
    <dsp:sp modelId="{17E8133A-F33D-45A8-AC02-A5B66DFEE7DE}">
      <dsp:nvSpPr>
        <dsp:cNvPr id="0" name=""/>
        <dsp:cNvSpPr/>
      </dsp:nvSpPr>
      <dsp:spPr>
        <a:xfrm rot="7449282">
          <a:off x="3527672" y="3806664"/>
          <a:ext cx="66236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723773"/>
                <a:satOff val="-2984"/>
                <a:lumOff val="-626"/>
                <a:alphaOff val="0"/>
                <a:shade val="51000"/>
                <a:satMod val="130000"/>
              </a:schemeClr>
            </a:gs>
            <a:gs pos="80000">
              <a:schemeClr val="accent3">
                <a:hueOff val="-723773"/>
                <a:satOff val="-2984"/>
                <a:lumOff val="-626"/>
                <a:alphaOff val="0"/>
                <a:shade val="93000"/>
                <a:satMod val="130000"/>
              </a:schemeClr>
            </a:gs>
            <a:gs pos="100000">
              <a:schemeClr val="accent3">
                <a:hueOff val="-723773"/>
                <a:satOff val="-2984"/>
                <a:lumOff val="-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7449282">
        <a:off x="3527672" y="3806664"/>
        <a:ext cx="662361" cy="475202"/>
      </dsp:txXfrm>
    </dsp:sp>
    <dsp:sp modelId="{5A7B094F-9B90-4924-8A5C-565F00772EE4}">
      <dsp:nvSpPr>
        <dsp:cNvPr id="0" name=""/>
        <dsp:cNvSpPr/>
      </dsp:nvSpPr>
      <dsp:spPr>
        <a:xfrm>
          <a:off x="2480671" y="4521660"/>
          <a:ext cx="1403825" cy="1038800"/>
        </a:xfrm>
        <a:prstGeom prst="ellipse">
          <a:avLst/>
        </a:prstGeom>
        <a:gradFill rotWithShape="0">
          <a:gsLst>
            <a:gs pos="0">
              <a:schemeClr val="accent3">
                <a:hueOff val="-723773"/>
                <a:satOff val="-2984"/>
                <a:lumOff val="-626"/>
                <a:alphaOff val="0"/>
                <a:shade val="51000"/>
                <a:satMod val="130000"/>
              </a:schemeClr>
            </a:gs>
            <a:gs pos="80000">
              <a:schemeClr val="accent3">
                <a:hueOff val="-723773"/>
                <a:satOff val="-2984"/>
                <a:lumOff val="-626"/>
                <a:alphaOff val="0"/>
                <a:shade val="93000"/>
                <a:satMod val="130000"/>
              </a:schemeClr>
            </a:gs>
            <a:gs pos="100000">
              <a:schemeClr val="accent3">
                <a:hueOff val="-723773"/>
                <a:satOff val="-2984"/>
                <a:lumOff val="-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Almacena-</a:t>
          </a:r>
          <a:endParaRPr lang="es-AR" sz="1200" b="1" kern="1200" dirty="0">
            <a:solidFill>
              <a:sysClr val="windowText" lastClr="000000"/>
            </a:solidFill>
          </a:endParaRP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miento</a:t>
          </a:r>
        </a:p>
      </dsp:txBody>
      <dsp:txXfrm>
        <a:off x="2480671" y="4521660"/>
        <a:ext cx="1403825" cy="1038800"/>
      </dsp:txXfrm>
    </dsp:sp>
    <dsp:sp modelId="{76B8A0E2-AE01-480F-A871-28BC7594CB90}">
      <dsp:nvSpPr>
        <dsp:cNvPr id="0" name=""/>
        <dsp:cNvSpPr/>
      </dsp:nvSpPr>
      <dsp:spPr>
        <a:xfrm rot="9096264">
          <a:off x="3145328" y="3362847"/>
          <a:ext cx="571799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827169"/>
                <a:satOff val="-3410"/>
                <a:lumOff val="-715"/>
                <a:alphaOff val="0"/>
                <a:shade val="51000"/>
                <a:satMod val="130000"/>
              </a:schemeClr>
            </a:gs>
            <a:gs pos="80000">
              <a:schemeClr val="accent3">
                <a:hueOff val="-827169"/>
                <a:satOff val="-3410"/>
                <a:lumOff val="-715"/>
                <a:alphaOff val="0"/>
                <a:shade val="93000"/>
                <a:satMod val="130000"/>
              </a:schemeClr>
            </a:gs>
            <a:gs pos="100000">
              <a:schemeClr val="accent3">
                <a:hueOff val="-827169"/>
                <a:satOff val="-3410"/>
                <a:lumOff val="-7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9096264">
        <a:off x="3145328" y="3362847"/>
        <a:ext cx="571799" cy="475202"/>
      </dsp:txXfrm>
    </dsp:sp>
    <dsp:sp modelId="{B64FE8B9-CE1E-49DA-836C-D67B89C34DF9}">
      <dsp:nvSpPr>
        <dsp:cNvPr id="0" name=""/>
        <dsp:cNvSpPr/>
      </dsp:nvSpPr>
      <dsp:spPr>
        <a:xfrm>
          <a:off x="1721210" y="3672406"/>
          <a:ext cx="1359035" cy="970256"/>
        </a:xfrm>
        <a:prstGeom prst="ellipse">
          <a:avLst/>
        </a:prstGeom>
        <a:gradFill rotWithShape="0">
          <a:gsLst>
            <a:gs pos="0">
              <a:schemeClr val="accent3">
                <a:hueOff val="-827169"/>
                <a:satOff val="-3410"/>
                <a:lumOff val="-715"/>
                <a:alphaOff val="0"/>
                <a:shade val="51000"/>
                <a:satMod val="130000"/>
              </a:schemeClr>
            </a:gs>
            <a:gs pos="80000">
              <a:schemeClr val="accent3">
                <a:hueOff val="-827169"/>
                <a:satOff val="-3410"/>
                <a:lumOff val="-715"/>
                <a:alphaOff val="0"/>
                <a:shade val="93000"/>
                <a:satMod val="130000"/>
              </a:schemeClr>
            </a:gs>
            <a:gs pos="100000">
              <a:schemeClr val="accent3">
                <a:hueOff val="-827169"/>
                <a:satOff val="-3410"/>
                <a:lumOff val="-7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Web</a:t>
          </a:r>
        </a:p>
      </dsp:txBody>
      <dsp:txXfrm>
        <a:off x="1721210" y="3672406"/>
        <a:ext cx="1359035" cy="970256"/>
      </dsp:txXfrm>
    </dsp:sp>
    <dsp:sp modelId="{93B07BD4-E9A4-4531-BDB5-1973A1E0B8B7}">
      <dsp:nvSpPr>
        <dsp:cNvPr id="0" name=""/>
        <dsp:cNvSpPr/>
      </dsp:nvSpPr>
      <dsp:spPr>
        <a:xfrm rot="10800000">
          <a:off x="3083749" y="2740722"/>
          <a:ext cx="45351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930565"/>
                <a:satOff val="-3836"/>
                <a:lumOff val="-804"/>
                <a:alphaOff val="0"/>
                <a:shade val="51000"/>
                <a:satMod val="130000"/>
              </a:schemeClr>
            </a:gs>
            <a:gs pos="80000">
              <a:schemeClr val="accent3">
                <a:hueOff val="-930565"/>
                <a:satOff val="-3836"/>
                <a:lumOff val="-804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565"/>
                <a:satOff val="-3836"/>
                <a:lumOff val="-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0800000">
        <a:off x="3083749" y="2740722"/>
        <a:ext cx="453511" cy="475202"/>
      </dsp:txXfrm>
    </dsp:sp>
    <dsp:sp modelId="{9BD4DCA1-09A2-43AD-8AB4-68334FBC3420}">
      <dsp:nvSpPr>
        <dsp:cNvPr id="0" name=""/>
        <dsp:cNvSpPr/>
      </dsp:nvSpPr>
      <dsp:spPr>
        <a:xfrm>
          <a:off x="1374116" y="2448274"/>
          <a:ext cx="1495712" cy="1060098"/>
        </a:xfrm>
        <a:prstGeom prst="ellipse">
          <a:avLst/>
        </a:prstGeom>
        <a:gradFill rotWithShape="0">
          <a:gsLst>
            <a:gs pos="0">
              <a:schemeClr val="accent3">
                <a:hueOff val="-930565"/>
                <a:satOff val="-3836"/>
                <a:lumOff val="-804"/>
                <a:alphaOff val="0"/>
                <a:shade val="51000"/>
                <a:satMod val="130000"/>
              </a:schemeClr>
            </a:gs>
            <a:gs pos="80000">
              <a:schemeClr val="accent3">
                <a:hueOff val="-930565"/>
                <a:satOff val="-3836"/>
                <a:lumOff val="-804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565"/>
                <a:satOff val="-3836"/>
                <a:lumOff val="-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smtClean="0">
              <a:solidFill>
                <a:sysClr val="windowText" lastClr="000000"/>
              </a:solidFill>
            </a:rPr>
            <a:t>Administra-</a:t>
          </a:r>
          <a:endParaRPr lang="es-AR" sz="1200" b="1" kern="1200" dirty="0" smtClean="0">
            <a:solidFill>
              <a:sysClr val="windowText" lastClr="000000"/>
            </a:solidFill>
          </a:endParaRP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err="1" smtClean="0">
              <a:solidFill>
                <a:sysClr val="windowText" lastClr="000000"/>
              </a:solidFill>
            </a:rPr>
            <a:t>ción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 de</a:t>
          </a: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 </a:t>
          </a:r>
          <a:r>
            <a:rPr lang="es-AR" sz="1200" b="1" kern="1200" dirty="0">
              <a:solidFill>
                <a:sysClr val="windowText" lastClr="000000"/>
              </a:solidFill>
            </a:rPr>
            <a:t>Usuarios</a:t>
          </a:r>
        </a:p>
      </dsp:txBody>
      <dsp:txXfrm>
        <a:off x="1374116" y="2448274"/>
        <a:ext cx="1495712" cy="1060098"/>
      </dsp:txXfrm>
    </dsp:sp>
    <dsp:sp modelId="{B7B4987A-E4D0-4DF9-A146-2E560677A020}">
      <dsp:nvSpPr>
        <dsp:cNvPr id="0" name=""/>
        <dsp:cNvSpPr/>
      </dsp:nvSpPr>
      <dsp:spPr>
        <a:xfrm rot="12537864">
          <a:off x="3202441" y="2124970"/>
          <a:ext cx="534235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033961"/>
                <a:satOff val="-4263"/>
                <a:lumOff val="-894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1"/>
                <a:satOff val="-4263"/>
                <a:lumOff val="-894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1"/>
                <a:satOff val="-4263"/>
                <a:lumOff val="-8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2537864">
        <a:off x="3202441" y="2124970"/>
        <a:ext cx="534235" cy="475202"/>
      </dsp:txXfrm>
    </dsp:sp>
    <dsp:sp modelId="{139C2C74-C296-41D6-8DBD-0BBED7229215}">
      <dsp:nvSpPr>
        <dsp:cNvPr id="0" name=""/>
        <dsp:cNvSpPr/>
      </dsp:nvSpPr>
      <dsp:spPr>
        <a:xfrm>
          <a:off x="1780279" y="1224138"/>
          <a:ext cx="1342570" cy="1149951"/>
        </a:xfrm>
        <a:prstGeom prst="ellipse">
          <a:avLst/>
        </a:prstGeom>
        <a:gradFill rotWithShape="0">
          <a:gsLst>
            <a:gs pos="0">
              <a:schemeClr val="accent3">
                <a:hueOff val="-1033961"/>
                <a:satOff val="-4263"/>
                <a:lumOff val="-894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1"/>
                <a:satOff val="-4263"/>
                <a:lumOff val="-894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1"/>
                <a:satOff val="-4263"/>
                <a:lumOff val="-8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Recursos Humanos</a:t>
          </a:r>
        </a:p>
      </dsp:txBody>
      <dsp:txXfrm>
        <a:off x="1780279" y="1224138"/>
        <a:ext cx="1342570" cy="1149951"/>
      </dsp:txXfrm>
    </dsp:sp>
    <dsp:sp modelId="{A8326B4F-F22D-4E75-9165-C4D2730CE41E}">
      <dsp:nvSpPr>
        <dsp:cNvPr id="0" name=""/>
        <dsp:cNvSpPr/>
      </dsp:nvSpPr>
      <dsp:spPr>
        <a:xfrm rot="14314707">
          <a:off x="3593543" y="1656269"/>
          <a:ext cx="651958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  <a:shade val="51000"/>
                <a:satMod val="130000"/>
              </a:schemeClr>
            </a:gs>
            <a:gs pos="80000">
              <a:schemeClr val="accent3">
                <a:hueOff val="-1137357"/>
                <a:satOff val="-4689"/>
                <a:lumOff val="-983"/>
                <a:alphaOff val="0"/>
                <a:shade val="93000"/>
                <a:satMod val="13000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4314707">
        <a:off x="3593543" y="1656269"/>
        <a:ext cx="651958" cy="475202"/>
      </dsp:txXfrm>
    </dsp:sp>
    <dsp:sp modelId="{ED23BB5D-7BAB-477D-80D6-C4120980CFF3}">
      <dsp:nvSpPr>
        <dsp:cNvPr id="0" name=""/>
        <dsp:cNvSpPr/>
      </dsp:nvSpPr>
      <dsp:spPr>
        <a:xfrm>
          <a:off x="2627785" y="360040"/>
          <a:ext cx="1346796" cy="1043368"/>
        </a:xfrm>
        <a:prstGeom prst="ellipse">
          <a:avLst/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  <a:shade val="51000"/>
                <a:satMod val="130000"/>
              </a:schemeClr>
            </a:gs>
            <a:gs pos="80000">
              <a:schemeClr val="accent3">
                <a:hueOff val="-1137357"/>
                <a:satOff val="-4689"/>
                <a:lumOff val="-983"/>
                <a:alphaOff val="0"/>
                <a:shade val="93000"/>
                <a:satMod val="13000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Informes</a:t>
          </a:r>
        </a:p>
      </dsp:txBody>
      <dsp:txXfrm>
        <a:off x="2627785" y="360040"/>
        <a:ext cx="1346796" cy="104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19/11/2011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6" name="95 Diagrama"/>
          <p:cNvGraphicFramePr/>
          <p:nvPr/>
        </p:nvGraphicFramePr>
        <p:xfrm>
          <a:off x="0" y="908720"/>
          <a:ext cx="9144000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5 CuadroTexto"/>
          <p:cNvSpPr txBox="1"/>
          <p:nvPr/>
        </p:nvSpPr>
        <p:spPr>
          <a:xfrm>
            <a:off x="1259632" y="1772816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1268760"/>
            <a:ext cx="503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717032"/>
            <a:ext cx="3423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525995"/>
            <a:ext cx="539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199583"/>
            <a:ext cx="2619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77072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</a:t>
            </a: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(video)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276176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522920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00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853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de</a:t>
            </a:r>
            <a:endParaRPr lang="es-AR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227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331640" y="5229200"/>
            <a:ext cx="4931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Procesos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De</a:t>
            </a: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0506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475656" y="2636912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0" y="2204864"/>
          <a:ext cx="914400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Problemas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1456</TotalTime>
  <Words>489</Words>
  <Application>Microsoft Office PowerPoint</Application>
  <PresentationFormat>Presentación en pantalla (4:3)</PresentationFormat>
  <Paragraphs>180</Paragraphs>
  <Slides>29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cdb2004c020gl</vt:lpstr>
      <vt:lpstr>Diapositiva 1</vt:lpstr>
      <vt:lpstr>Proyecto: METALSOFT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9</vt:lpstr>
      <vt:lpstr>Temario</vt:lpstr>
      <vt:lpstr>Diapositiva 11</vt:lpstr>
      <vt:lpstr>Objetivo del Sistema</vt:lpstr>
      <vt:lpstr>Ventajas de MetalSoft</vt:lpstr>
      <vt:lpstr>Temario</vt:lpstr>
      <vt:lpstr>Diapositiva 15</vt:lpstr>
      <vt:lpstr>Temario</vt:lpstr>
      <vt:lpstr>Demostración </vt:lpstr>
      <vt:lpstr>Diapositiva 18</vt:lpstr>
      <vt:lpstr>Demostración </vt:lpstr>
      <vt:lpstr>Demostración </vt:lpstr>
      <vt:lpstr>Demostración </vt:lpstr>
      <vt:lpstr>Demostración </vt:lpstr>
      <vt:lpstr>Demostración </vt:lpstr>
      <vt:lpstr>Temario</vt:lpstr>
      <vt:lpstr>Diagrama de Despliegue</vt:lpstr>
      <vt:lpstr>Layout</vt:lpstr>
      <vt:lpstr>Herramientas Utilizadas </vt:lpstr>
      <vt:lpstr>Diapositiva 28</vt:lpstr>
      <vt:lpstr>Diapositiva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155</cp:revision>
  <dcterms:created xsi:type="dcterms:W3CDTF">2010-04-20T01:47:56Z</dcterms:created>
  <dcterms:modified xsi:type="dcterms:W3CDTF">2011-11-19T11:39:59Z</dcterms:modified>
</cp:coreProperties>
</file>